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2"/>
  </p:sldMasterIdLst>
  <p:notesMasterIdLst>
    <p:notesMasterId r:id="rId31"/>
  </p:notesMasterIdLst>
  <p:handoutMasterIdLst>
    <p:handoutMasterId r:id="rId32"/>
  </p:handoutMasterIdLst>
  <p:sldIdLst>
    <p:sldId id="268" r:id="rId3"/>
    <p:sldId id="281" r:id="rId4"/>
    <p:sldId id="274" r:id="rId5"/>
    <p:sldId id="291" r:id="rId6"/>
    <p:sldId id="289" r:id="rId7"/>
    <p:sldId id="290" r:id="rId8"/>
    <p:sldId id="258" r:id="rId9"/>
    <p:sldId id="259" r:id="rId10"/>
    <p:sldId id="271" r:id="rId11"/>
    <p:sldId id="269" r:id="rId12"/>
    <p:sldId id="260" r:id="rId13"/>
    <p:sldId id="270" r:id="rId14"/>
    <p:sldId id="261" r:id="rId15"/>
    <p:sldId id="280" r:id="rId16"/>
    <p:sldId id="282" r:id="rId17"/>
    <p:sldId id="283" r:id="rId18"/>
    <p:sldId id="264" r:id="rId19"/>
    <p:sldId id="277" r:id="rId20"/>
    <p:sldId id="276" r:id="rId21"/>
    <p:sldId id="263" r:id="rId22"/>
    <p:sldId id="286" r:id="rId23"/>
    <p:sldId id="288" r:id="rId24"/>
    <p:sldId id="285" r:id="rId25"/>
    <p:sldId id="287" r:id="rId26"/>
    <p:sldId id="284" r:id="rId27"/>
    <p:sldId id="273" r:id="rId28"/>
    <p:sldId id="292" r:id="rId29"/>
    <p:sldId id="26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94" autoAdjust="0"/>
    <p:restoredTop sz="94660" autoAdjust="0"/>
  </p:normalViewPr>
  <p:slideViewPr>
    <p:cSldViewPr snapToGrid="0">
      <p:cViewPr varScale="1">
        <p:scale>
          <a:sx n="131" d="100"/>
          <a:sy n="131" d="100"/>
        </p:scale>
        <p:origin x="498" y="126"/>
      </p:cViewPr>
      <p:guideLst>
        <p:guide orient="horz" pos="2160"/>
        <p:guide pos="3840"/>
      </p:guideLst>
    </p:cSldViewPr>
  </p:slideViewPr>
  <p:outlineViewPr>
    <p:cViewPr>
      <p:scale>
        <a:sx n="33" d="100"/>
        <a:sy n="33" d="100"/>
      </p:scale>
      <p:origin x="0" y="2838"/>
    </p:cViewPr>
  </p:outlineViewPr>
  <p:notesTextViewPr>
    <p:cViewPr>
      <p:scale>
        <a:sx n="1" d="1"/>
        <a:sy n="1" d="1"/>
      </p:scale>
      <p:origin x="0" y="0"/>
    </p:cViewPr>
  </p:notesTextViewPr>
  <p:notesViewPr>
    <p:cSldViewPr snapToGrid="0">
      <p:cViewPr varScale="1">
        <p:scale>
          <a:sx n="57" d="100"/>
          <a:sy n="57" d="100"/>
        </p:scale>
        <p:origin x="1200"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584336-D0B1-4B0E-BA5C-55B2CED1D394}" type="doc">
      <dgm:prSet loTypeId="urn:microsoft.com/office/officeart/2005/8/layout/radial3" loCatId="cycle" qsTypeId="urn:microsoft.com/office/officeart/2005/8/quickstyle/simple1#1" qsCatId="simple" csTypeId="urn:microsoft.com/office/officeart/2005/8/colors/colorful1" csCatId="colorful" phldr="1"/>
      <dgm:spPr/>
      <dgm:t>
        <a:bodyPr/>
        <a:lstStyle/>
        <a:p>
          <a:endParaRPr lang="en-US"/>
        </a:p>
      </dgm:t>
    </dgm:pt>
    <dgm:pt modelId="{E1F87E0E-FF3E-47D3-BFF3-1936BDC1B9A7}">
      <dgm:prSet phldrT="[Text]"/>
      <dgm:spPr/>
      <dgm:t>
        <a:bodyPr/>
        <a:lstStyle/>
        <a:p>
          <a:r>
            <a:rPr lang="nl-NL" b="1" noProof="0" dirty="0" smtClean="0"/>
            <a:t>Opvliegers</a:t>
          </a:r>
          <a:endParaRPr lang="nl-NL" b="1" noProof="0" dirty="0"/>
        </a:p>
      </dgm:t>
    </dgm:pt>
    <dgm:pt modelId="{169E7CD4-95A5-4EA3-A305-1668AA4A744D}" type="parTrans" cxnId="{98FD00BD-2599-433A-AC2F-14A7D52BA766}">
      <dgm:prSet/>
      <dgm:spPr/>
      <dgm:t>
        <a:bodyPr/>
        <a:lstStyle/>
        <a:p>
          <a:endParaRPr lang="en-US"/>
        </a:p>
      </dgm:t>
    </dgm:pt>
    <dgm:pt modelId="{9C10DDF3-A40F-4978-A049-EE2D16408C99}" type="sibTrans" cxnId="{98FD00BD-2599-433A-AC2F-14A7D52BA766}">
      <dgm:prSet/>
      <dgm:spPr/>
      <dgm:t>
        <a:bodyPr/>
        <a:lstStyle/>
        <a:p>
          <a:endParaRPr lang="en-US"/>
        </a:p>
      </dgm:t>
    </dgm:pt>
    <dgm:pt modelId="{2356E178-4180-471B-A95D-2442FCF758CB}">
      <dgm:prSet phldrT="[Text]" custT="1"/>
      <dgm:spPr/>
      <dgm:t>
        <a:bodyPr/>
        <a:lstStyle/>
        <a:p>
          <a:r>
            <a:rPr lang="nl-NL" sz="1200" b="1" noProof="0" dirty="0" smtClean="0"/>
            <a:t>Draag luchtige kleding natuurlijke materialen</a:t>
          </a:r>
          <a:endParaRPr lang="nl-NL" sz="1200" b="1" noProof="0" dirty="0"/>
        </a:p>
      </dgm:t>
    </dgm:pt>
    <dgm:pt modelId="{28637787-CABB-4AAD-B4EC-042A0B395341}" type="parTrans" cxnId="{3D751365-FC4E-4999-8138-5C7B52A6F84F}">
      <dgm:prSet/>
      <dgm:spPr/>
      <dgm:t>
        <a:bodyPr/>
        <a:lstStyle/>
        <a:p>
          <a:endParaRPr lang="en-US"/>
        </a:p>
      </dgm:t>
    </dgm:pt>
    <dgm:pt modelId="{419F9E5C-97BF-4A9A-8E09-71B55289B3AE}" type="sibTrans" cxnId="{3D751365-FC4E-4999-8138-5C7B52A6F84F}">
      <dgm:prSet/>
      <dgm:spPr/>
      <dgm:t>
        <a:bodyPr/>
        <a:lstStyle/>
        <a:p>
          <a:endParaRPr lang="en-US"/>
        </a:p>
      </dgm:t>
    </dgm:pt>
    <dgm:pt modelId="{D6369594-53CA-4743-BFF7-C2D904DA742C}">
      <dgm:prSet phldrT="[Text]" custT="1"/>
      <dgm:spPr/>
      <dgm:t>
        <a:bodyPr/>
        <a:lstStyle/>
        <a:p>
          <a:r>
            <a:rPr lang="nl-NL" sz="1200" b="1" noProof="0" dirty="0" smtClean="0"/>
            <a:t>Vermijd </a:t>
          </a:r>
          <a:r>
            <a:rPr lang="nl-NL" sz="1200" b="1" noProof="0" dirty="0" err="1" smtClean="0"/>
            <a:t>evt</a:t>
          </a:r>
          <a:r>
            <a:rPr lang="nl-NL" sz="1200" b="1" noProof="0" dirty="0" smtClean="0"/>
            <a:t> cafeïne/</a:t>
          </a:r>
        </a:p>
        <a:p>
          <a:r>
            <a:rPr lang="nl-NL" sz="1200" b="1" noProof="0" dirty="0" smtClean="0"/>
            <a:t>nicotine/ koolzuur</a:t>
          </a:r>
        </a:p>
        <a:p>
          <a:r>
            <a:rPr lang="nl-NL" sz="1200" b="1" noProof="0" dirty="0" smtClean="0"/>
            <a:t>scherpe kruiden, suiker en vette voeding</a:t>
          </a:r>
          <a:endParaRPr lang="nl-NL" sz="1200" b="1" noProof="0" dirty="0"/>
        </a:p>
      </dgm:t>
    </dgm:pt>
    <dgm:pt modelId="{5433BCDE-D01B-4C43-9770-3BCF6A203491}" type="parTrans" cxnId="{AFAA54E3-514A-4D36-807E-9FBD4120AF30}">
      <dgm:prSet/>
      <dgm:spPr/>
      <dgm:t>
        <a:bodyPr/>
        <a:lstStyle/>
        <a:p>
          <a:endParaRPr lang="en-US"/>
        </a:p>
      </dgm:t>
    </dgm:pt>
    <dgm:pt modelId="{5B98D9CA-9FDF-44BD-98EC-0F6E2E37923A}" type="sibTrans" cxnId="{AFAA54E3-514A-4D36-807E-9FBD4120AF30}">
      <dgm:prSet/>
      <dgm:spPr/>
      <dgm:t>
        <a:bodyPr/>
        <a:lstStyle/>
        <a:p>
          <a:endParaRPr lang="en-US"/>
        </a:p>
      </dgm:t>
    </dgm:pt>
    <dgm:pt modelId="{B626C495-F3A7-4ADE-A0FE-4E7983E98359}">
      <dgm:prSet phldrT="[Text]" custT="1"/>
      <dgm:spPr/>
      <dgm:t>
        <a:bodyPr/>
        <a:lstStyle/>
        <a:p>
          <a:r>
            <a:rPr lang="nl-NL" sz="1200" b="1" noProof="0" dirty="0" smtClean="0"/>
            <a:t>Beweeg regelmatig (geldt  ook voor ons ;-) )</a:t>
          </a:r>
          <a:endParaRPr lang="nl-NL" sz="1200" b="1" noProof="0" dirty="0"/>
        </a:p>
      </dgm:t>
    </dgm:pt>
    <dgm:pt modelId="{6F2AC2C2-8163-4C6A-99C5-72A6C2B2A33F}" type="parTrans" cxnId="{13AF98FC-2DB9-4B5F-85B0-E587DE19880D}">
      <dgm:prSet/>
      <dgm:spPr/>
      <dgm:t>
        <a:bodyPr/>
        <a:lstStyle/>
        <a:p>
          <a:endParaRPr lang="en-US"/>
        </a:p>
      </dgm:t>
    </dgm:pt>
    <dgm:pt modelId="{91A8EA40-4823-4FE8-82D6-C24B81F0FC1F}" type="sibTrans" cxnId="{13AF98FC-2DB9-4B5F-85B0-E587DE19880D}">
      <dgm:prSet/>
      <dgm:spPr/>
      <dgm:t>
        <a:bodyPr/>
        <a:lstStyle/>
        <a:p>
          <a:endParaRPr lang="en-US"/>
        </a:p>
      </dgm:t>
    </dgm:pt>
    <dgm:pt modelId="{BC2DF43D-A878-4B6A-B15F-7FFBED6EC842}">
      <dgm:prSet phldrT="[Text]" custT="1"/>
      <dgm:spPr/>
      <dgm:t>
        <a:bodyPr/>
        <a:lstStyle/>
        <a:p>
          <a:r>
            <a:rPr lang="nl-NL" sz="1200" b="1" noProof="0" dirty="0" smtClean="0"/>
            <a:t>Vermijd stress </a:t>
          </a:r>
          <a:endParaRPr lang="nl-NL" sz="1200" b="1" noProof="0" dirty="0"/>
        </a:p>
      </dgm:t>
    </dgm:pt>
    <dgm:pt modelId="{17DD7635-F2DC-43BE-A312-49946A09DBA4}" type="parTrans" cxnId="{5C40F758-5264-4653-AF57-ED244AC8F3A3}">
      <dgm:prSet/>
      <dgm:spPr/>
      <dgm:t>
        <a:bodyPr/>
        <a:lstStyle/>
        <a:p>
          <a:endParaRPr lang="en-US"/>
        </a:p>
      </dgm:t>
    </dgm:pt>
    <dgm:pt modelId="{E6A990DC-0228-4E23-ABC6-C9EE879B9A00}" type="sibTrans" cxnId="{5C40F758-5264-4653-AF57-ED244AC8F3A3}">
      <dgm:prSet/>
      <dgm:spPr/>
      <dgm:t>
        <a:bodyPr/>
        <a:lstStyle/>
        <a:p>
          <a:endParaRPr lang="en-US"/>
        </a:p>
      </dgm:t>
    </dgm:pt>
    <dgm:pt modelId="{130EE9DC-887F-41D5-8347-3EF00E1FD29F}">
      <dgm:prSet phldrT="[Text]" custT="1"/>
      <dgm:spPr/>
      <dgm:t>
        <a:bodyPr/>
        <a:lstStyle/>
        <a:p>
          <a:endParaRPr lang="nl-NL"/>
        </a:p>
      </dgm:t>
    </dgm:pt>
    <dgm:pt modelId="{0FFE278B-4EEE-4BAE-8D31-40CD67A7827D}" type="parTrans" cxnId="{9F9FC7E0-8499-4BE4-ADC2-A0D96756155A}">
      <dgm:prSet/>
      <dgm:spPr/>
      <dgm:t>
        <a:bodyPr/>
        <a:lstStyle/>
        <a:p>
          <a:endParaRPr lang="nl-NL"/>
        </a:p>
      </dgm:t>
    </dgm:pt>
    <dgm:pt modelId="{6B566ADF-30E2-4ACE-94D0-8BD52F4C9D06}" type="sibTrans" cxnId="{9F9FC7E0-8499-4BE4-ADC2-A0D96756155A}">
      <dgm:prSet/>
      <dgm:spPr/>
      <dgm:t>
        <a:bodyPr/>
        <a:lstStyle/>
        <a:p>
          <a:endParaRPr lang="nl-NL"/>
        </a:p>
      </dgm:t>
    </dgm:pt>
    <dgm:pt modelId="{FBF62C28-04EE-458A-BD60-A744A74D718F}">
      <dgm:prSet phldrT="[Text]" custT="1"/>
      <dgm:spPr/>
      <dgm:t>
        <a:bodyPr/>
        <a:lstStyle/>
        <a:p>
          <a:endParaRPr lang="nl-NL"/>
        </a:p>
      </dgm:t>
    </dgm:pt>
    <dgm:pt modelId="{5D0FD897-D6C9-4639-BB14-9FC6EC1E681C}" type="parTrans" cxnId="{A3DBE97B-D27D-4148-AC38-2EA56CEF2D43}">
      <dgm:prSet/>
      <dgm:spPr/>
      <dgm:t>
        <a:bodyPr/>
        <a:lstStyle/>
        <a:p>
          <a:endParaRPr lang="nl-NL"/>
        </a:p>
      </dgm:t>
    </dgm:pt>
    <dgm:pt modelId="{8F52CE07-47CA-4B56-8161-AD7A0AA99C4D}" type="sibTrans" cxnId="{A3DBE97B-D27D-4148-AC38-2EA56CEF2D43}">
      <dgm:prSet/>
      <dgm:spPr/>
      <dgm:t>
        <a:bodyPr/>
        <a:lstStyle/>
        <a:p>
          <a:endParaRPr lang="nl-NL"/>
        </a:p>
      </dgm:t>
    </dgm:pt>
    <dgm:pt modelId="{E3EFAF94-A6B5-4777-917F-7A7AC89F2AE7}">
      <dgm:prSet phldrT="[Text]" custT="1"/>
      <dgm:spPr/>
      <dgm:t>
        <a:bodyPr/>
        <a:lstStyle/>
        <a:p>
          <a:r>
            <a:rPr lang="nl-NL" sz="1200" b="1" noProof="0" dirty="0" smtClean="0"/>
            <a:t>Soja producten j/n? </a:t>
          </a:r>
          <a:r>
            <a:rPr lang="nl-NL" sz="1200" b="1" noProof="0" dirty="0" err="1" smtClean="0"/>
            <a:t>fyto</a:t>
          </a:r>
          <a:r>
            <a:rPr lang="nl-NL" sz="1200" b="1" noProof="0" dirty="0" smtClean="0"/>
            <a:t>-oestrogenen</a:t>
          </a:r>
        </a:p>
        <a:p>
          <a:r>
            <a:rPr lang="nl-NL" sz="1200" b="1" noProof="0" dirty="0" smtClean="0"/>
            <a:t>(plantaardige) </a:t>
          </a:r>
        </a:p>
        <a:p>
          <a:r>
            <a:rPr lang="nl-NL" sz="1200" b="1" noProof="0" dirty="0" smtClean="0"/>
            <a:t>3 eenheden per dag</a:t>
          </a:r>
          <a:endParaRPr lang="nl-NL" sz="1200" b="1" noProof="0" dirty="0"/>
        </a:p>
      </dgm:t>
    </dgm:pt>
    <dgm:pt modelId="{47CCCDFF-0665-4AB3-9C63-51802079BE7F}" type="sibTrans" cxnId="{9A5A7659-EE80-4D4D-9570-8B6B02C5F0ED}">
      <dgm:prSet/>
      <dgm:spPr/>
      <dgm:t>
        <a:bodyPr/>
        <a:lstStyle/>
        <a:p>
          <a:endParaRPr lang="nl-NL"/>
        </a:p>
      </dgm:t>
    </dgm:pt>
    <dgm:pt modelId="{6F471C0B-CE5C-452A-B706-F1668B37F22C}" type="parTrans" cxnId="{9A5A7659-EE80-4D4D-9570-8B6B02C5F0ED}">
      <dgm:prSet/>
      <dgm:spPr/>
      <dgm:t>
        <a:bodyPr/>
        <a:lstStyle/>
        <a:p>
          <a:endParaRPr lang="nl-NL"/>
        </a:p>
      </dgm:t>
    </dgm:pt>
    <dgm:pt modelId="{0F7E9994-4CB1-4ECE-B3DC-2053EBD3D0A9}">
      <dgm:prSet phldrT="[Text]" custT="1"/>
      <dgm:spPr/>
      <dgm:t>
        <a:bodyPr/>
        <a:lstStyle/>
        <a:p>
          <a:r>
            <a:rPr lang="nl-NL" sz="1200" b="1" noProof="0" dirty="0" smtClean="0"/>
            <a:t>Verstoorde nachtrust / concentratie vermindert. stemmingswisselingen</a:t>
          </a:r>
        </a:p>
        <a:p>
          <a:endParaRPr lang="nl-NL" sz="1200" b="1" noProof="0" dirty="0"/>
        </a:p>
      </dgm:t>
    </dgm:pt>
    <dgm:pt modelId="{892FDAEE-4601-4677-9992-7249CBD3757A}" type="sibTrans" cxnId="{6700E6FF-D4B8-4F5A-BEB7-A30ECED7E9F1}">
      <dgm:prSet/>
      <dgm:spPr/>
      <dgm:t>
        <a:bodyPr/>
        <a:lstStyle/>
        <a:p>
          <a:endParaRPr lang="nl-NL"/>
        </a:p>
      </dgm:t>
    </dgm:pt>
    <dgm:pt modelId="{69EE8899-B8D4-464B-A3EB-EA1F93B01A7C}" type="parTrans" cxnId="{6700E6FF-D4B8-4F5A-BEB7-A30ECED7E9F1}">
      <dgm:prSet/>
      <dgm:spPr/>
      <dgm:t>
        <a:bodyPr/>
        <a:lstStyle/>
        <a:p>
          <a:endParaRPr lang="nl-NL"/>
        </a:p>
      </dgm:t>
    </dgm:pt>
    <dgm:pt modelId="{175F1DAC-7B7E-4D09-8DB8-99368C0C72D4}" type="pres">
      <dgm:prSet presAssocID="{62584336-D0B1-4B0E-BA5C-55B2CED1D394}" presName="composite" presStyleCnt="0">
        <dgm:presLayoutVars>
          <dgm:chMax val="1"/>
          <dgm:dir/>
          <dgm:resizeHandles val="exact"/>
        </dgm:presLayoutVars>
      </dgm:prSet>
      <dgm:spPr/>
      <dgm:t>
        <a:bodyPr/>
        <a:lstStyle/>
        <a:p>
          <a:endParaRPr lang="en-US"/>
        </a:p>
      </dgm:t>
    </dgm:pt>
    <dgm:pt modelId="{1C01A5B2-67EA-4686-B86C-CBFC598D5477}" type="pres">
      <dgm:prSet presAssocID="{62584336-D0B1-4B0E-BA5C-55B2CED1D394}" presName="radial" presStyleCnt="0">
        <dgm:presLayoutVars>
          <dgm:animLvl val="ctr"/>
        </dgm:presLayoutVars>
      </dgm:prSet>
      <dgm:spPr/>
    </dgm:pt>
    <dgm:pt modelId="{D4E6F5B5-CA2C-475F-A4B6-5AB59CD1A7CA}" type="pres">
      <dgm:prSet presAssocID="{E1F87E0E-FF3E-47D3-BFF3-1936BDC1B9A7}" presName="centerShape" presStyleLbl="vennNode1" presStyleIdx="0" presStyleCnt="7" custScaleX="82022" custScaleY="73102" custLinFactNeighborX="4206" custLinFactNeighborY="-1087"/>
      <dgm:spPr/>
      <dgm:t>
        <a:bodyPr/>
        <a:lstStyle/>
        <a:p>
          <a:endParaRPr lang="en-US"/>
        </a:p>
      </dgm:t>
    </dgm:pt>
    <dgm:pt modelId="{E7BFA9EE-B858-4016-80BA-575963560F75}" type="pres">
      <dgm:prSet presAssocID="{2356E178-4180-471B-A95D-2442FCF758CB}" presName="node" presStyleLbl="vennNode1" presStyleIdx="1" presStyleCnt="7" custScaleX="239850" custScaleY="154587" custRadScaleRad="155299" custRadScaleInc="19026">
        <dgm:presLayoutVars>
          <dgm:bulletEnabled val="1"/>
        </dgm:presLayoutVars>
      </dgm:prSet>
      <dgm:spPr/>
      <dgm:t>
        <a:bodyPr/>
        <a:lstStyle/>
        <a:p>
          <a:endParaRPr lang="en-US"/>
        </a:p>
      </dgm:t>
    </dgm:pt>
    <dgm:pt modelId="{3255F1BD-E04A-41BF-B64D-B06E6D0468D8}" type="pres">
      <dgm:prSet presAssocID="{D6369594-53CA-4743-BFF7-C2D904DA742C}" presName="node" presStyleLbl="vennNode1" presStyleIdx="2" presStyleCnt="7" custScaleX="168303" custScaleY="148877" custRadScaleRad="132377" custRadScaleInc="28353">
        <dgm:presLayoutVars>
          <dgm:bulletEnabled val="1"/>
        </dgm:presLayoutVars>
      </dgm:prSet>
      <dgm:spPr/>
      <dgm:t>
        <a:bodyPr/>
        <a:lstStyle/>
        <a:p>
          <a:endParaRPr lang="en-US"/>
        </a:p>
      </dgm:t>
    </dgm:pt>
    <dgm:pt modelId="{BCC6AE36-1AA5-4143-A95B-3979139E867E}" type="pres">
      <dgm:prSet presAssocID="{B626C495-F3A7-4ADE-A0FE-4E7983E98359}" presName="node" presStyleLbl="vennNode1" presStyleIdx="3" presStyleCnt="7" custScaleX="229670" custRadScaleRad="159172" custRadScaleInc="-14233">
        <dgm:presLayoutVars>
          <dgm:bulletEnabled val="1"/>
        </dgm:presLayoutVars>
      </dgm:prSet>
      <dgm:spPr/>
      <dgm:t>
        <a:bodyPr/>
        <a:lstStyle/>
        <a:p>
          <a:endParaRPr lang="en-US"/>
        </a:p>
      </dgm:t>
    </dgm:pt>
    <dgm:pt modelId="{E0DEE663-04E6-49D6-A3C7-F8FB5F8BE33B}" type="pres">
      <dgm:prSet presAssocID="{BC2DF43D-A878-4B6A-B15F-7FFBED6EC842}" presName="node" presStyleLbl="vennNode1" presStyleIdx="4" presStyleCnt="7" custScaleX="233439" custRadScaleRad="102606" custRadScaleInc="6669">
        <dgm:presLayoutVars>
          <dgm:bulletEnabled val="1"/>
        </dgm:presLayoutVars>
      </dgm:prSet>
      <dgm:spPr/>
      <dgm:t>
        <a:bodyPr/>
        <a:lstStyle/>
        <a:p>
          <a:endParaRPr lang="en-US"/>
        </a:p>
      </dgm:t>
    </dgm:pt>
    <dgm:pt modelId="{85ADDA3E-9265-47C4-824E-9E897C30692A}" type="pres">
      <dgm:prSet presAssocID="{0F7E9994-4CB1-4ECE-B3DC-2053EBD3D0A9}" presName="node" presStyleLbl="vennNode1" presStyleIdx="5" presStyleCnt="7" custScaleX="221649" custScaleY="136231" custRadScaleRad="125547" custRadScaleInc="21267">
        <dgm:presLayoutVars>
          <dgm:bulletEnabled val="1"/>
        </dgm:presLayoutVars>
      </dgm:prSet>
      <dgm:spPr/>
      <dgm:t>
        <a:bodyPr/>
        <a:lstStyle/>
        <a:p>
          <a:endParaRPr lang="nl-NL"/>
        </a:p>
      </dgm:t>
    </dgm:pt>
    <dgm:pt modelId="{B06B6FB7-FCB3-4869-BB04-D040E9F9E174}" type="pres">
      <dgm:prSet presAssocID="{E3EFAF94-A6B5-4777-917F-7A7AC89F2AE7}" presName="node" presStyleLbl="vennNode1" presStyleIdx="6" presStyleCnt="7" custScaleX="237723" custScaleY="138218" custRadScaleRad="162800" custRadScaleInc="-10047">
        <dgm:presLayoutVars>
          <dgm:bulletEnabled val="1"/>
        </dgm:presLayoutVars>
      </dgm:prSet>
      <dgm:spPr/>
      <dgm:t>
        <a:bodyPr/>
        <a:lstStyle/>
        <a:p>
          <a:endParaRPr lang="nl-NL"/>
        </a:p>
      </dgm:t>
    </dgm:pt>
  </dgm:ptLst>
  <dgm:cxnLst>
    <dgm:cxn modelId="{3D751365-FC4E-4999-8138-5C7B52A6F84F}" srcId="{E1F87E0E-FF3E-47D3-BFF3-1936BDC1B9A7}" destId="{2356E178-4180-471B-A95D-2442FCF758CB}" srcOrd="0" destOrd="0" parTransId="{28637787-CABB-4AAD-B4EC-042A0B395341}" sibTransId="{419F9E5C-97BF-4A9A-8E09-71B55289B3AE}"/>
    <dgm:cxn modelId="{C7C97B5A-DAB0-425D-8190-7B36D881A196}" type="presOf" srcId="{2356E178-4180-471B-A95D-2442FCF758CB}" destId="{E7BFA9EE-B858-4016-80BA-575963560F75}" srcOrd="0" destOrd="0" presId="urn:microsoft.com/office/officeart/2005/8/layout/radial3"/>
    <dgm:cxn modelId="{6700E6FF-D4B8-4F5A-BEB7-A30ECED7E9F1}" srcId="{E1F87E0E-FF3E-47D3-BFF3-1936BDC1B9A7}" destId="{0F7E9994-4CB1-4ECE-B3DC-2053EBD3D0A9}" srcOrd="4" destOrd="0" parTransId="{69EE8899-B8D4-464B-A3EB-EA1F93B01A7C}" sibTransId="{892FDAEE-4601-4677-9992-7249CBD3757A}"/>
    <dgm:cxn modelId="{A3DBE97B-D27D-4148-AC38-2EA56CEF2D43}" srcId="{62584336-D0B1-4B0E-BA5C-55B2CED1D394}" destId="{FBF62C28-04EE-458A-BD60-A744A74D718F}" srcOrd="1" destOrd="0" parTransId="{5D0FD897-D6C9-4639-BB14-9FC6EC1E681C}" sibTransId="{8F52CE07-47CA-4B56-8161-AD7A0AA99C4D}"/>
    <dgm:cxn modelId="{9F9FC7E0-8499-4BE4-ADC2-A0D96756155A}" srcId="{FBF62C28-04EE-458A-BD60-A744A74D718F}" destId="{130EE9DC-887F-41D5-8347-3EF00E1FD29F}" srcOrd="0" destOrd="0" parTransId="{0FFE278B-4EEE-4BAE-8D31-40CD67A7827D}" sibTransId="{6B566ADF-30E2-4ACE-94D0-8BD52F4C9D06}"/>
    <dgm:cxn modelId="{A1085363-045E-4F47-B723-8682EAC9231F}" type="presOf" srcId="{E1F87E0E-FF3E-47D3-BFF3-1936BDC1B9A7}" destId="{D4E6F5B5-CA2C-475F-A4B6-5AB59CD1A7CA}" srcOrd="0" destOrd="0" presId="urn:microsoft.com/office/officeart/2005/8/layout/radial3"/>
    <dgm:cxn modelId="{9A5A7659-EE80-4D4D-9570-8B6B02C5F0ED}" srcId="{E1F87E0E-FF3E-47D3-BFF3-1936BDC1B9A7}" destId="{E3EFAF94-A6B5-4777-917F-7A7AC89F2AE7}" srcOrd="5" destOrd="0" parTransId="{6F471C0B-CE5C-452A-B706-F1668B37F22C}" sibTransId="{47CCCDFF-0665-4AB3-9C63-51802079BE7F}"/>
    <dgm:cxn modelId="{5C40F758-5264-4653-AF57-ED244AC8F3A3}" srcId="{E1F87E0E-FF3E-47D3-BFF3-1936BDC1B9A7}" destId="{BC2DF43D-A878-4B6A-B15F-7FFBED6EC842}" srcOrd="3" destOrd="0" parTransId="{17DD7635-F2DC-43BE-A312-49946A09DBA4}" sibTransId="{E6A990DC-0228-4E23-ABC6-C9EE879B9A00}"/>
    <dgm:cxn modelId="{13AF98FC-2DB9-4B5F-85B0-E587DE19880D}" srcId="{E1F87E0E-FF3E-47D3-BFF3-1936BDC1B9A7}" destId="{B626C495-F3A7-4ADE-A0FE-4E7983E98359}" srcOrd="2" destOrd="0" parTransId="{6F2AC2C2-8163-4C6A-99C5-72A6C2B2A33F}" sibTransId="{91A8EA40-4823-4FE8-82D6-C24B81F0FC1F}"/>
    <dgm:cxn modelId="{AEE98D22-A9F2-4255-AFB6-A0ED2CB1873F}" type="presOf" srcId="{D6369594-53CA-4743-BFF7-C2D904DA742C}" destId="{3255F1BD-E04A-41BF-B64D-B06E6D0468D8}" srcOrd="0" destOrd="0" presId="urn:microsoft.com/office/officeart/2005/8/layout/radial3"/>
    <dgm:cxn modelId="{B6E83B19-5D11-44BC-AD17-99B028D996DF}" type="presOf" srcId="{B626C495-F3A7-4ADE-A0FE-4E7983E98359}" destId="{BCC6AE36-1AA5-4143-A95B-3979139E867E}" srcOrd="0" destOrd="0" presId="urn:microsoft.com/office/officeart/2005/8/layout/radial3"/>
    <dgm:cxn modelId="{AFAA54E3-514A-4D36-807E-9FBD4120AF30}" srcId="{E1F87E0E-FF3E-47D3-BFF3-1936BDC1B9A7}" destId="{D6369594-53CA-4743-BFF7-C2D904DA742C}" srcOrd="1" destOrd="0" parTransId="{5433BCDE-D01B-4C43-9770-3BCF6A203491}" sibTransId="{5B98D9CA-9FDF-44BD-98EC-0F6E2E37923A}"/>
    <dgm:cxn modelId="{98FD00BD-2599-433A-AC2F-14A7D52BA766}" srcId="{62584336-D0B1-4B0E-BA5C-55B2CED1D394}" destId="{E1F87E0E-FF3E-47D3-BFF3-1936BDC1B9A7}" srcOrd="0" destOrd="0" parTransId="{169E7CD4-95A5-4EA3-A305-1668AA4A744D}" sibTransId="{9C10DDF3-A40F-4978-A049-EE2D16408C99}"/>
    <dgm:cxn modelId="{7C99B885-FC74-43B5-9A7D-29BC7017D1C6}" type="presOf" srcId="{E3EFAF94-A6B5-4777-917F-7A7AC89F2AE7}" destId="{B06B6FB7-FCB3-4869-BB04-D040E9F9E174}" srcOrd="0" destOrd="0" presId="urn:microsoft.com/office/officeart/2005/8/layout/radial3"/>
    <dgm:cxn modelId="{D9C554CF-7E38-4F93-8DFC-1F43FFC22AFC}" type="presOf" srcId="{0F7E9994-4CB1-4ECE-B3DC-2053EBD3D0A9}" destId="{85ADDA3E-9265-47C4-824E-9E897C30692A}" srcOrd="0" destOrd="0" presId="urn:microsoft.com/office/officeart/2005/8/layout/radial3"/>
    <dgm:cxn modelId="{BAFD616A-48D4-4CE2-BE90-B473CBD27401}" type="presOf" srcId="{62584336-D0B1-4B0E-BA5C-55B2CED1D394}" destId="{175F1DAC-7B7E-4D09-8DB8-99368C0C72D4}" srcOrd="0" destOrd="0" presId="urn:microsoft.com/office/officeart/2005/8/layout/radial3"/>
    <dgm:cxn modelId="{CCE7D73C-2F15-4D9E-9FC7-CDC0102E98DD}" type="presOf" srcId="{BC2DF43D-A878-4B6A-B15F-7FFBED6EC842}" destId="{E0DEE663-04E6-49D6-A3C7-F8FB5F8BE33B}" srcOrd="0" destOrd="0" presId="urn:microsoft.com/office/officeart/2005/8/layout/radial3"/>
    <dgm:cxn modelId="{322F8310-51C0-41AC-BA86-878469AEE493}" type="presParOf" srcId="{175F1DAC-7B7E-4D09-8DB8-99368C0C72D4}" destId="{1C01A5B2-67EA-4686-B86C-CBFC598D5477}" srcOrd="0" destOrd="0" presId="urn:microsoft.com/office/officeart/2005/8/layout/radial3"/>
    <dgm:cxn modelId="{FB900D26-307F-470A-A5A9-AF75A570F909}" type="presParOf" srcId="{1C01A5B2-67EA-4686-B86C-CBFC598D5477}" destId="{D4E6F5B5-CA2C-475F-A4B6-5AB59CD1A7CA}" srcOrd="0" destOrd="0" presId="urn:microsoft.com/office/officeart/2005/8/layout/radial3"/>
    <dgm:cxn modelId="{1DC02741-8F5F-446C-82F9-5DEE6810631E}" type="presParOf" srcId="{1C01A5B2-67EA-4686-B86C-CBFC598D5477}" destId="{E7BFA9EE-B858-4016-80BA-575963560F75}" srcOrd="1" destOrd="0" presId="urn:microsoft.com/office/officeart/2005/8/layout/radial3"/>
    <dgm:cxn modelId="{E4CFE2F0-8814-4D45-A112-66C25B52A3B9}" type="presParOf" srcId="{1C01A5B2-67EA-4686-B86C-CBFC598D5477}" destId="{3255F1BD-E04A-41BF-B64D-B06E6D0468D8}" srcOrd="2" destOrd="0" presId="urn:microsoft.com/office/officeart/2005/8/layout/radial3"/>
    <dgm:cxn modelId="{D5D1BF6F-28A7-4A59-B882-B2B4B916C482}" type="presParOf" srcId="{1C01A5B2-67EA-4686-B86C-CBFC598D5477}" destId="{BCC6AE36-1AA5-4143-A95B-3979139E867E}" srcOrd="3" destOrd="0" presId="urn:microsoft.com/office/officeart/2005/8/layout/radial3"/>
    <dgm:cxn modelId="{E7218E32-519A-4638-B5DB-B4F82BB06877}" type="presParOf" srcId="{1C01A5B2-67EA-4686-B86C-CBFC598D5477}" destId="{E0DEE663-04E6-49D6-A3C7-F8FB5F8BE33B}" srcOrd="4" destOrd="0" presId="urn:microsoft.com/office/officeart/2005/8/layout/radial3"/>
    <dgm:cxn modelId="{507F5649-4828-4DA2-96F5-985A62CE5534}" type="presParOf" srcId="{1C01A5B2-67EA-4686-B86C-CBFC598D5477}" destId="{85ADDA3E-9265-47C4-824E-9E897C30692A}" srcOrd="5" destOrd="0" presId="urn:microsoft.com/office/officeart/2005/8/layout/radial3"/>
    <dgm:cxn modelId="{E6A81E1C-3DD3-4331-9910-15D9B2380231}" type="presParOf" srcId="{1C01A5B2-67EA-4686-B86C-CBFC598D5477}" destId="{B06B6FB7-FCB3-4869-BB04-D040E9F9E174}"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584336-D0B1-4B0E-BA5C-55B2CED1D394}" type="doc">
      <dgm:prSet loTypeId="urn:microsoft.com/office/officeart/2005/8/layout/radial3" loCatId="cycle" qsTypeId="urn:microsoft.com/office/officeart/2005/8/quickstyle/simple1#1" qsCatId="simple" csTypeId="urn:microsoft.com/office/officeart/2005/8/colors/colorful1" csCatId="colorful" phldr="1"/>
      <dgm:spPr/>
      <dgm:t>
        <a:bodyPr/>
        <a:lstStyle/>
        <a:p>
          <a:endParaRPr lang="en-US"/>
        </a:p>
      </dgm:t>
    </dgm:pt>
    <dgm:pt modelId="{E1F87E0E-FF3E-47D3-BFF3-1936BDC1B9A7}">
      <dgm:prSet phldrT="[Text]"/>
      <dgm:spPr/>
      <dgm:t>
        <a:bodyPr/>
        <a:lstStyle/>
        <a:p>
          <a:r>
            <a:rPr lang="nl-NL" b="1" noProof="0" dirty="0" smtClean="0"/>
            <a:t>Misselijkheid</a:t>
          </a:r>
          <a:endParaRPr lang="nl-NL" b="1" noProof="0" dirty="0"/>
        </a:p>
      </dgm:t>
    </dgm:pt>
    <dgm:pt modelId="{169E7CD4-95A5-4EA3-A305-1668AA4A744D}" type="parTrans" cxnId="{98FD00BD-2599-433A-AC2F-14A7D52BA766}">
      <dgm:prSet/>
      <dgm:spPr/>
      <dgm:t>
        <a:bodyPr/>
        <a:lstStyle/>
        <a:p>
          <a:endParaRPr lang="en-US"/>
        </a:p>
      </dgm:t>
    </dgm:pt>
    <dgm:pt modelId="{9C10DDF3-A40F-4978-A049-EE2D16408C99}" type="sibTrans" cxnId="{98FD00BD-2599-433A-AC2F-14A7D52BA766}">
      <dgm:prSet/>
      <dgm:spPr/>
      <dgm:t>
        <a:bodyPr/>
        <a:lstStyle/>
        <a:p>
          <a:endParaRPr lang="en-US"/>
        </a:p>
      </dgm:t>
    </dgm:pt>
    <dgm:pt modelId="{2356E178-4180-471B-A95D-2442FCF758CB}">
      <dgm:prSet phldrT="[Text]"/>
      <dgm:spPr/>
      <dgm:t>
        <a:bodyPr/>
        <a:lstStyle/>
        <a:p>
          <a:r>
            <a:rPr lang="nl-NL" b="1" noProof="0" dirty="0" smtClean="0"/>
            <a:t>Drink voldoende 1 ½ tot 2 liter</a:t>
          </a:r>
          <a:endParaRPr lang="nl-NL" b="1" noProof="0" dirty="0"/>
        </a:p>
      </dgm:t>
    </dgm:pt>
    <dgm:pt modelId="{28637787-CABB-4AAD-B4EC-042A0B395341}" type="parTrans" cxnId="{3D751365-FC4E-4999-8138-5C7B52A6F84F}">
      <dgm:prSet/>
      <dgm:spPr/>
      <dgm:t>
        <a:bodyPr/>
        <a:lstStyle/>
        <a:p>
          <a:endParaRPr lang="en-US"/>
        </a:p>
      </dgm:t>
    </dgm:pt>
    <dgm:pt modelId="{419F9E5C-97BF-4A9A-8E09-71B55289B3AE}" type="sibTrans" cxnId="{3D751365-FC4E-4999-8138-5C7B52A6F84F}">
      <dgm:prSet/>
      <dgm:spPr/>
      <dgm:t>
        <a:bodyPr/>
        <a:lstStyle/>
        <a:p>
          <a:endParaRPr lang="en-US"/>
        </a:p>
      </dgm:t>
    </dgm:pt>
    <dgm:pt modelId="{D6369594-53CA-4743-BFF7-C2D904DA742C}">
      <dgm:prSet phldrT="[Text]"/>
      <dgm:spPr/>
      <dgm:t>
        <a:bodyPr/>
        <a:lstStyle/>
        <a:p>
          <a:r>
            <a:rPr lang="nl-NL" b="1" noProof="0" dirty="0" smtClean="0"/>
            <a:t>Vaker, kleine maaltijden</a:t>
          </a:r>
          <a:endParaRPr lang="nl-NL" b="1" noProof="0" dirty="0"/>
        </a:p>
      </dgm:t>
    </dgm:pt>
    <dgm:pt modelId="{5433BCDE-D01B-4C43-9770-3BCF6A203491}" type="parTrans" cxnId="{AFAA54E3-514A-4D36-807E-9FBD4120AF30}">
      <dgm:prSet/>
      <dgm:spPr/>
      <dgm:t>
        <a:bodyPr/>
        <a:lstStyle/>
        <a:p>
          <a:endParaRPr lang="en-US"/>
        </a:p>
      </dgm:t>
    </dgm:pt>
    <dgm:pt modelId="{5B98D9CA-9FDF-44BD-98EC-0F6E2E37923A}" type="sibTrans" cxnId="{AFAA54E3-514A-4D36-807E-9FBD4120AF30}">
      <dgm:prSet/>
      <dgm:spPr/>
      <dgm:t>
        <a:bodyPr/>
        <a:lstStyle/>
        <a:p>
          <a:endParaRPr lang="en-US"/>
        </a:p>
      </dgm:t>
    </dgm:pt>
    <dgm:pt modelId="{B626C495-F3A7-4ADE-A0FE-4E7983E98359}">
      <dgm:prSet phldrT="[Text]"/>
      <dgm:spPr/>
      <dgm:t>
        <a:bodyPr/>
        <a:lstStyle/>
        <a:p>
          <a:r>
            <a:rPr lang="nl-NL" b="1" noProof="0" dirty="0" smtClean="0"/>
            <a:t>Tablet HT ‘s avonds innemen</a:t>
          </a:r>
          <a:endParaRPr lang="nl-NL" b="1" noProof="0" dirty="0"/>
        </a:p>
      </dgm:t>
    </dgm:pt>
    <dgm:pt modelId="{6F2AC2C2-8163-4C6A-99C5-72A6C2B2A33F}" type="parTrans" cxnId="{13AF98FC-2DB9-4B5F-85B0-E587DE19880D}">
      <dgm:prSet/>
      <dgm:spPr/>
      <dgm:t>
        <a:bodyPr/>
        <a:lstStyle/>
        <a:p>
          <a:endParaRPr lang="en-US"/>
        </a:p>
      </dgm:t>
    </dgm:pt>
    <dgm:pt modelId="{91A8EA40-4823-4FE8-82D6-C24B81F0FC1F}" type="sibTrans" cxnId="{13AF98FC-2DB9-4B5F-85B0-E587DE19880D}">
      <dgm:prSet/>
      <dgm:spPr/>
      <dgm:t>
        <a:bodyPr/>
        <a:lstStyle/>
        <a:p>
          <a:endParaRPr lang="en-US"/>
        </a:p>
      </dgm:t>
    </dgm:pt>
    <dgm:pt modelId="{BC2DF43D-A878-4B6A-B15F-7FFBED6EC842}">
      <dgm:prSet phldrT="[Text]"/>
      <dgm:spPr/>
      <dgm:t>
        <a:bodyPr/>
        <a:lstStyle/>
        <a:p>
          <a:r>
            <a:rPr lang="nl-NL" b="1" noProof="0" dirty="0" smtClean="0"/>
            <a:t>Vermijd stress</a:t>
          </a:r>
          <a:endParaRPr lang="nl-NL" b="1" noProof="0" dirty="0"/>
        </a:p>
      </dgm:t>
    </dgm:pt>
    <dgm:pt modelId="{17DD7635-F2DC-43BE-A312-49946A09DBA4}" type="parTrans" cxnId="{5C40F758-5264-4653-AF57-ED244AC8F3A3}">
      <dgm:prSet/>
      <dgm:spPr/>
      <dgm:t>
        <a:bodyPr/>
        <a:lstStyle/>
        <a:p>
          <a:endParaRPr lang="en-US"/>
        </a:p>
      </dgm:t>
    </dgm:pt>
    <dgm:pt modelId="{E6A990DC-0228-4E23-ABC6-C9EE879B9A00}" type="sibTrans" cxnId="{5C40F758-5264-4653-AF57-ED244AC8F3A3}">
      <dgm:prSet/>
      <dgm:spPr/>
      <dgm:t>
        <a:bodyPr/>
        <a:lstStyle/>
        <a:p>
          <a:endParaRPr lang="en-US"/>
        </a:p>
      </dgm:t>
    </dgm:pt>
    <dgm:pt modelId="{F2CFEA5B-33FE-4079-A68C-05FFDCDA5F6F}">
      <dgm:prSet phldrT="[Text]"/>
      <dgm:spPr/>
      <dgm:t>
        <a:bodyPr/>
        <a:lstStyle/>
        <a:p>
          <a:r>
            <a:rPr lang="nl-NL" b="1" noProof="0" dirty="0" smtClean="0"/>
            <a:t>Gaat meestal voorbij</a:t>
          </a:r>
          <a:endParaRPr lang="nl-NL" b="1" noProof="0" dirty="0"/>
        </a:p>
      </dgm:t>
    </dgm:pt>
    <dgm:pt modelId="{E76C0035-1CEB-4FBB-BC71-397F488B6714}" type="parTrans" cxnId="{D415A82F-30EC-4264-B9F3-E2310DF3C39F}">
      <dgm:prSet/>
      <dgm:spPr/>
      <dgm:t>
        <a:bodyPr/>
        <a:lstStyle/>
        <a:p>
          <a:endParaRPr lang="nl-NL"/>
        </a:p>
      </dgm:t>
    </dgm:pt>
    <dgm:pt modelId="{50418EFC-C8D4-4922-ADEA-184502145878}" type="sibTrans" cxnId="{D415A82F-30EC-4264-B9F3-E2310DF3C39F}">
      <dgm:prSet/>
      <dgm:spPr/>
      <dgm:t>
        <a:bodyPr/>
        <a:lstStyle/>
        <a:p>
          <a:endParaRPr lang="nl-NL"/>
        </a:p>
      </dgm:t>
    </dgm:pt>
    <dgm:pt modelId="{175F1DAC-7B7E-4D09-8DB8-99368C0C72D4}" type="pres">
      <dgm:prSet presAssocID="{62584336-D0B1-4B0E-BA5C-55B2CED1D394}" presName="composite" presStyleCnt="0">
        <dgm:presLayoutVars>
          <dgm:chMax val="1"/>
          <dgm:dir/>
          <dgm:resizeHandles val="exact"/>
        </dgm:presLayoutVars>
      </dgm:prSet>
      <dgm:spPr/>
      <dgm:t>
        <a:bodyPr/>
        <a:lstStyle/>
        <a:p>
          <a:endParaRPr lang="en-US"/>
        </a:p>
      </dgm:t>
    </dgm:pt>
    <dgm:pt modelId="{1C01A5B2-67EA-4686-B86C-CBFC598D5477}" type="pres">
      <dgm:prSet presAssocID="{62584336-D0B1-4B0E-BA5C-55B2CED1D394}" presName="radial" presStyleCnt="0">
        <dgm:presLayoutVars>
          <dgm:animLvl val="ctr"/>
        </dgm:presLayoutVars>
      </dgm:prSet>
      <dgm:spPr/>
    </dgm:pt>
    <dgm:pt modelId="{D4E6F5B5-CA2C-475F-A4B6-5AB59CD1A7CA}" type="pres">
      <dgm:prSet presAssocID="{E1F87E0E-FF3E-47D3-BFF3-1936BDC1B9A7}" presName="centerShape" presStyleLbl="vennNode1" presStyleIdx="0" presStyleCnt="6" custLinFactNeighborX="-786" custLinFactNeighborY="262"/>
      <dgm:spPr/>
      <dgm:t>
        <a:bodyPr/>
        <a:lstStyle/>
        <a:p>
          <a:endParaRPr lang="en-US"/>
        </a:p>
      </dgm:t>
    </dgm:pt>
    <dgm:pt modelId="{E7BFA9EE-B858-4016-80BA-575963560F75}" type="pres">
      <dgm:prSet presAssocID="{2356E178-4180-471B-A95D-2442FCF758CB}" presName="node" presStyleLbl="vennNode1" presStyleIdx="1" presStyleCnt="6">
        <dgm:presLayoutVars>
          <dgm:bulletEnabled val="1"/>
        </dgm:presLayoutVars>
      </dgm:prSet>
      <dgm:spPr/>
      <dgm:t>
        <a:bodyPr/>
        <a:lstStyle/>
        <a:p>
          <a:endParaRPr lang="en-US"/>
        </a:p>
      </dgm:t>
    </dgm:pt>
    <dgm:pt modelId="{3255F1BD-E04A-41BF-B64D-B06E6D0468D8}" type="pres">
      <dgm:prSet presAssocID="{D6369594-53CA-4743-BFF7-C2D904DA742C}" presName="node" presStyleLbl="vennNode1" presStyleIdx="2" presStyleCnt="6">
        <dgm:presLayoutVars>
          <dgm:bulletEnabled val="1"/>
        </dgm:presLayoutVars>
      </dgm:prSet>
      <dgm:spPr/>
      <dgm:t>
        <a:bodyPr/>
        <a:lstStyle/>
        <a:p>
          <a:endParaRPr lang="en-US"/>
        </a:p>
      </dgm:t>
    </dgm:pt>
    <dgm:pt modelId="{BCC6AE36-1AA5-4143-A95B-3979139E867E}" type="pres">
      <dgm:prSet presAssocID="{B626C495-F3A7-4ADE-A0FE-4E7983E98359}" presName="node" presStyleLbl="vennNode1" presStyleIdx="3" presStyleCnt="6">
        <dgm:presLayoutVars>
          <dgm:bulletEnabled val="1"/>
        </dgm:presLayoutVars>
      </dgm:prSet>
      <dgm:spPr/>
      <dgm:t>
        <a:bodyPr/>
        <a:lstStyle/>
        <a:p>
          <a:endParaRPr lang="en-US"/>
        </a:p>
      </dgm:t>
    </dgm:pt>
    <dgm:pt modelId="{E0DEE663-04E6-49D6-A3C7-F8FB5F8BE33B}" type="pres">
      <dgm:prSet presAssocID="{BC2DF43D-A878-4B6A-B15F-7FFBED6EC842}" presName="node" presStyleLbl="vennNode1" presStyleIdx="4" presStyleCnt="6">
        <dgm:presLayoutVars>
          <dgm:bulletEnabled val="1"/>
        </dgm:presLayoutVars>
      </dgm:prSet>
      <dgm:spPr/>
      <dgm:t>
        <a:bodyPr/>
        <a:lstStyle/>
        <a:p>
          <a:endParaRPr lang="en-US"/>
        </a:p>
      </dgm:t>
    </dgm:pt>
    <dgm:pt modelId="{CA270002-DEB8-4AF2-86B7-B0FE018A6584}" type="pres">
      <dgm:prSet presAssocID="{F2CFEA5B-33FE-4079-A68C-05FFDCDA5F6F}" presName="node" presStyleLbl="vennNode1" presStyleIdx="5" presStyleCnt="6">
        <dgm:presLayoutVars>
          <dgm:bulletEnabled val="1"/>
        </dgm:presLayoutVars>
      </dgm:prSet>
      <dgm:spPr/>
      <dgm:t>
        <a:bodyPr/>
        <a:lstStyle/>
        <a:p>
          <a:endParaRPr lang="nl-NL"/>
        </a:p>
      </dgm:t>
    </dgm:pt>
  </dgm:ptLst>
  <dgm:cxnLst>
    <dgm:cxn modelId="{3D751365-FC4E-4999-8138-5C7B52A6F84F}" srcId="{E1F87E0E-FF3E-47D3-BFF3-1936BDC1B9A7}" destId="{2356E178-4180-471B-A95D-2442FCF758CB}" srcOrd="0" destOrd="0" parTransId="{28637787-CABB-4AAD-B4EC-042A0B395341}" sibTransId="{419F9E5C-97BF-4A9A-8E09-71B55289B3AE}"/>
    <dgm:cxn modelId="{443935FA-8084-4A57-861E-0A9B049BA02A}" type="presOf" srcId="{BC2DF43D-A878-4B6A-B15F-7FFBED6EC842}" destId="{E0DEE663-04E6-49D6-A3C7-F8FB5F8BE33B}" srcOrd="0" destOrd="0" presId="urn:microsoft.com/office/officeart/2005/8/layout/radial3"/>
    <dgm:cxn modelId="{A5382E73-A5B2-47F8-A379-8E8E563D11B3}" type="presOf" srcId="{2356E178-4180-471B-A95D-2442FCF758CB}" destId="{E7BFA9EE-B858-4016-80BA-575963560F75}" srcOrd="0" destOrd="0" presId="urn:microsoft.com/office/officeart/2005/8/layout/radial3"/>
    <dgm:cxn modelId="{AF732E8F-88EA-4011-B072-3110F130EBBA}" type="presOf" srcId="{D6369594-53CA-4743-BFF7-C2D904DA742C}" destId="{3255F1BD-E04A-41BF-B64D-B06E6D0468D8}" srcOrd="0" destOrd="0" presId="urn:microsoft.com/office/officeart/2005/8/layout/radial3"/>
    <dgm:cxn modelId="{98FF66CA-C062-4574-B055-F41E78E10ECB}" type="presOf" srcId="{E1F87E0E-FF3E-47D3-BFF3-1936BDC1B9A7}" destId="{D4E6F5B5-CA2C-475F-A4B6-5AB59CD1A7CA}" srcOrd="0" destOrd="0" presId="urn:microsoft.com/office/officeart/2005/8/layout/radial3"/>
    <dgm:cxn modelId="{5C40F758-5264-4653-AF57-ED244AC8F3A3}" srcId="{E1F87E0E-FF3E-47D3-BFF3-1936BDC1B9A7}" destId="{BC2DF43D-A878-4B6A-B15F-7FFBED6EC842}" srcOrd="3" destOrd="0" parTransId="{17DD7635-F2DC-43BE-A312-49946A09DBA4}" sibTransId="{E6A990DC-0228-4E23-ABC6-C9EE879B9A00}"/>
    <dgm:cxn modelId="{13AF98FC-2DB9-4B5F-85B0-E587DE19880D}" srcId="{E1F87E0E-FF3E-47D3-BFF3-1936BDC1B9A7}" destId="{B626C495-F3A7-4ADE-A0FE-4E7983E98359}" srcOrd="2" destOrd="0" parTransId="{6F2AC2C2-8163-4C6A-99C5-72A6C2B2A33F}" sibTransId="{91A8EA40-4823-4FE8-82D6-C24B81F0FC1F}"/>
    <dgm:cxn modelId="{AFAA54E3-514A-4D36-807E-9FBD4120AF30}" srcId="{E1F87E0E-FF3E-47D3-BFF3-1936BDC1B9A7}" destId="{D6369594-53CA-4743-BFF7-C2D904DA742C}" srcOrd="1" destOrd="0" parTransId="{5433BCDE-D01B-4C43-9770-3BCF6A203491}" sibTransId="{5B98D9CA-9FDF-44BD-98EC-0F6E2E37923A}"/>
    <dgm:cxn modelId="{98FD00BD-2599-433A-AC2F-14A7D52BA766}" srcId="{62584336-D0B1-4B0E-BA5C-55B2CED1D394}" destId="{E1F87E0E-FF3E-47D3-BFF3-1936BDC1B9A7}" srcOrd="0" destOrd="0" parTransId="{169E7CD4-95A5-4EA3-A305-1668AA4A744D}" sibTransId="{9C10DDF3-A40F-4978-A049-EE2D16408C99}"/>
    <dgm:cxn modelId="{569C2884-206F-4723-AB9E-621FD581ED6E}" type="presOf" srcId="{62584336-D0B1-4B0E-BA5C-55B2CED1D394}" destId="{175F1DAC-7B7E-4D09-8DB8-99368C0C72D4}" srcOrd="0" destOrd="0" presId="urn:microsoft.com/office/officeart/2005/8/layout/radial3"/>
    <dgm:cxn modelId="{43D488CE-A7BE-4318-B875-9320DE6E9EFE}" type="presOf" srcId="{B626C495-F3A7-4ADE-A0FE-4E7983E98359}" destId="{BCC6AE36-1AA5-4143-A95B-3979139E867E}" srcOrd="0" destOrd="0" presId="urn:microsoft.com/office/officeart/2005/8/layout/radial3"/>
    <dgm:cxn modelId="{4A9DAA7B-CB5E-4DEA-93E6-DAFE5EE338E3}" type="presOf" srcId="{F2CFEA5B-33FE-4079-A68C-05FFDCDA5F6F}" destId="{CA270002-DEB8-4AF2-86B7-B0FE018A6584}" srcOrd="0" destOrd="0" presId="urn:microsoft.com/office/officeart/2005/8/layout/radial3"/>
    <dgm:cxn modelId="{D415A82F-30EC-4264-B9F3-E2310DF3C39F}" srcId="{E1F87E0E-FF3E-47D3-BFF3-1936BDC1B9A7}" destId="{F2CFEA5B-33FE-4079-A68C-05FFDCDA5F6F}" srcOrd="4" destOrd="0" parTransId="{E76C0035-1CEB-4FBB-BC71-397F488B6714}" sibTransId="{50418EFC-C8D4-4922-ADEA-184502145878}"/>
    <dgm:cxn modelId="{C028893E-7CF0-45AE-9682-FC8F321D16D6}" type="presParOf" srcId="{175F1DAC-7B7E-4D09-8DB8-99368C0C72D4}" destId="{1C01A5B2-67EA-4686-B86C-CBFC598D5477}" srcOrd="0" destOrd="0" presId="urn:microsoft.com/office/officeart/2005/8/layout/radial3"/>
    <dgm:cxn modelId="{9314ABA0-C358-4420-AE59-348992D2D0E8}" type="presParOf" srcId="{1C01A5B2-67EA-4686-B86C-CBFC598D5477}" destId="{D4E6F5B5-CA2C-475F-A4B6-5AB59CD1A7CA}" srcOrd="0" destOrd="0" presId="urn:microsoft.com/office/officeart/2005/8/layout/radial3"/>
    <dgm:cxn modelId="{3ED8C6A8-CC94-41F8-AE05-4BF4A953883A}" type="presParOf" srcId="{1C01A5B2-67EA-4686-B86C-CBFC598D5477}" destId="{E7BFA9EE-B858-4016-80BA-575963560F75}" srcOrd="1" destOrd="0" presId="urn:microsoft.com/office/officeart/2005/8/layout/radial3"/>
    <dgm:cxn modelId="{0019C085-828E-4CD4-AC6B-2C55D5C199E3}" type="presParOf" srcId="{1C01A5B2-67EA-4686-B86C-CBFC598D5477}" destId="{3255F1BD-E04A-41BF-B64D-B06E6D0468D8}" srcOrd="2" destOrd="0" presId="urn:microsoft.com/office/officeart/2005/8/layout/radial3"/>
    <dgm:cxn modelId="{76F94917-837D-4270-92B7-9D87892EE46C}" type="presParOf" srcId="{1C01A5B2-67EA-4686-B86C-CBFC598D5477}" destId="{BCC6AE36-1AA5-4143-A95B-3979139E867E}" srcOrd="3" destOrd="0" presId="urn:microsoft.com/office/officeart/2005/8/layout/radial3"/>
    <dgm:cxn modelId="{48988592-1072-4AD1-BDA6-26D08225DBC9}" type="presParOf" srcId="{1C01A5B2-67EA-4686-B86C-CBFC598D5477}" destId="{E0DEE663-04E6-49D6-A3C7-F8FB5F8BE33B}" srcOrd="4" destOrd="0" presId="urn:microsoft.com/office/officeart/2005/8/layout/radial3"/>
    <dgm:cxn modelId="{E7FAA70C-F0EB-4C2F-9F67-B7F6803765B6}" type="presParOf" srcId="{1C01A5B2-67EA-4686-B86C-CBFC598D5477}" destId="{CA270002-DEB8-4AF2-86B7-B0FE018A6584}"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584336-D0B1-4B0E-BA5C-55B2CED1D394}" type="doc">
      <dgm:prSet loTypeId="urn:microsoft.com/office/officeart/2005/8/layout/radial3" loCatId="cycle" qsTypeId="urn:microsoft.com/office/officeart/2005/8/quickstyle/simple4" qsCatId="simple" csTypeId="urn:microsoft.com/office/officeart/2005/8/colors/colorful1" csCatId="colorful" phldr="1"/>
      <dgm:spPr/>
      <dgm:t>
        <a:bodyPr/>
        <a:lstStyle/>
        <a:p>
          <a:endParaRPr lang="en-US"/>
        </a:p>
      </dgm:t>
    </dgm:pt>
    <dgm:pt modelId="{E1F87E0E-FF3E-47D3-BFF3-1936BDC1B9A7}">
      <dgm:prSet phldrT="[Text]"/>
      <dgm:spPr/>
      <dgm:t>
        <a:bodyPr/>
        <a:lstStyle/>
        <a:p>
          <a:r>
            <a:rPr lang="nl-NL" b="1" noProof="0" dirty="0" smtClean="0"/>
            <a:t>Gewrichtspijn</a:t>
          </a:r>
          <a:endParaRPr lang="nl-NL" b="1" noProof="0" dirty="0"/>
        </a:p>
      </dgm:t>
    </dgm:pt>
    <dgm:pt modelId="{169E7CD4-95A5-4EA3-A305-1668AA4A744D}" type="parTrans" cxnId="{98FD00BD-2599-433A-AC2F-14A7D52BA766}">
      <dgm:prSet/>
      <dgm:spPr/>
      <dgm:t>
        <a:bodyPr/>
        <a:lstStyle/>
        <a:p>
          <a:endParaRPr lang="en-US"/>
        </a:p>
      </dgm:t>
    </dgm:pt>
    <dgm:pt modelId="{9C10DDF3-A40F-4978-A049-EE2D16408C99}" type="sibTrans" cxnId="{98FD00BD-2599-433A-AC2F-14A7D52BA766}">
      <dgm:prSet/>
      <dgm:spPr/>
      <dgm:t>
        <a:bodyPr/>
        <a:lstStyle/>
        <a:p>
          <a:endParaRPr lang="en-US"/>
        </a:p>
      </dgm:t>
    </dgm:pt>
    <dgm:pt modelId="{2356E178-4180-471B-A95D-2442FCF758CB}">
      <dgm:prSet phldrT="[Text]" custT="1"/>
      <dgm:spPr/>
      <dgm:t>
        <a:bodyPr/>
        <a:lstStyle/>
        <a:p>
          <a:r>
            <a:rPr lang="nl-NL" sz="1200" b="1" noProof="0" dirty="0" smtClean="0"/>
            <a:t>Warme douche/bad</a:t>
          </a:r>
          <a:endParaRPr lang="nl-NL" sz="1200" b="1" noProof="0" dirty="0"/>
        </a:p>
      </dgm:t>
    </dgm:pt>
    <dgm:pt modelId="{28637787-CABB-4AAD-B4EC-042A0B395341}" type="parTrans" cxnId="{3D751365-FC4E-4999-8138-5C7B52A6F84F}">
      <dgm:prSet/>
      <dgm:spPr/>
      <dgm:t>
        <a:bodyPr/>
        <a:lstStyle/>
        <a:p>
          <a:endParaRPr lang="en-US"/>
        </a:p>
      </dgm:t>
    </dgm:pt>
    <dgm:pt modelId="{419F9E5C-97BF-4A9A-8E09-71B55289B3AE}" type="sibTrans" cxnId="{3D751365-FC4E-4999-8138-5C7B52A6F84F}">
      <dgm:prSet/>
      <dgm:spPr/>
      <dgm:t>
        <a:bodyPr/>
        <a:lstStyle/>
        <a:p>
          <a:endParaRPr lang="en-US"/>
        </a:p>
      </dgm:t>
    </dgm:pt>
    <dgm:pt modelId="{D6369594-53CA-4743-BFF7-C2D904DA742C}">
      <dgm:prSet phldrT="[Text]" custT="1"/>
      <dgm:spPr/>
      <dgm:t>
        <a:bodyPr/>
        <a:lstStyle/>
        <a:p>
          <a:r>
            <a:rPr lang="nl-NL" sz="1200" b="1" noProof="0" dirty="0" smtClean="0"/>
            <a:t>Kom en blijf in beweging geldt ook voor ons ;-)</a:t>
          </a:r>
          <a:endParaRPr lang="nl-NL" sz="1200" b="1" noProof="0" dirty="0"/>
        </a:p>
      </dgm:t>
    </dgm:pt>
    <dgm:pt modelId="{5433BCDE-D01B-4C43-9770-3BCF6A203491}" type="parTrans" cxnId="{AFAA54E3-514A-4D36-807E-9FBD4120AF30}">
      <dgm:prSet/>
      <dgm:spPr/>
      <dgm:t>
        <a:bodyPr/>
        <a:lstStyle/>
        <a:p>
          <a:endParaRPr lang="en-US"/>
        </a:p>
      </dgm:t>
    </dgm:pt>
    <dgm:pt modelId="{5B98D9CA-9FDF-44BD-98EC-0F6E2E37923A}" type="sibTrans" cxnId="{AFAA54E3-514A-4D36-807E-9FBD4120AF30}">
      <dgm:prSet/>
      <dgm:spPr/>
      <dgm:t>
        <a:bodyPr/>
        <a:lstStyle/>
        <a:p>
          <a:endParaRPr lang="en-US"/>
        </a:p>
      </dgm:t>
    </dgm:pt>
    <dgm:pt modelId="{B626C495-F3A7-4ADE-A0FE-4E7983E98359}">
      <dgm:prSet phldrT="[Text]" custT="1"/>
      <dgm:spPr/>
      <dgm:t>
        <a:bodyPr/>
        <a:lstStyle/>
        <a:p>
          <a:r>
            <a:rPr lang="nl-NL" sz="1200" b="1" noProof="0" dirty="0" smtClean="0"/>
            <a:t>Paracetamol 4x 1gram</a:t>
          </a:r>
          <a:endParaRPr lang="nl-NL" sz="1200" b="1" noProof="0" dirty="0"/>
        </a:p>
      </dgm:t>
    </dgm:pt>
    <dgm:pt modelId="{6F2AC2C2-8163-4C6A-99C5-72A6C2B2A33F}" type="parTrans" cxnId="{13AF98FC-2DB9-4B5F-85B0-E587DE19880D}">
      <dgm:prSet/>
      <dgm:spPr/>
      <dgm:t>
        <a:bodyPr/>
        <a:lstStyle/>
        <a:p>
          <a:endParaRPr lang="en-US"/>
        </a:p>
      </dgm:t>
    </dgm:pt>
    <dgm:pt modelId="{91A8EA40-4823-4FE8-82D6-C24B81F0FC1F}" type="sibTrans" cxnId="{13AF98FC-2DB9-4B5F-85B0-E587DE19880D}">
      <dgm:prSet/>
      <dgm:spPr/>
      <dgm:t>
        <a:bodyPr/>
        <a:lstStyle/>
        <a:p>
          <a:endParaRPr lang="en-US"/>
        </a:p>
      </dgm:t>
    </dgm:pt>
    <dgm:pt modelId="{D845EBDF-91AF-40A0-93C1-3C7F9448E6F0}">
      <dgm:prSet phldrT="[Text]" custT="1"/>
      <dgm:spPr/>
      <dgm:t>
        <a:bodyPr/>
        <a:lstStyle/>
        <a:p>
          <a:r>
            <a:rPr lang="nl-NL" sz="1200" b="1" noProof="0" dirty="0" smtClean="0"/>
            <a:t>Oncoloog/</a:t>
          </a:r>
          <a:endParaRPr lang="nl-NL" sz="1200" b="1" noProof="0" dirty="0" smtClean="0"/>
        </a:p>
        <a:p>
          <a:r>
            <a:rPr lang="nl-NL" sz="1200" b="1" noProof="0" dirty="0" smtClean="0"/>
            <a:t>Oncologie</a:t>
          </a:r>
        </a:p>
        <a:p>
          <a:r>
            <a:rPr lang="nl-NL" sz="1200" b="1" noProof="0" dirty="0" smtClean="0"/>
            <a:t>Verpleegkundige</a:t>
          </a:r>
          <a:endParaRPr lang="nl-NL" sz="1200" b="1" noProof="0" dirty="0"/>
        </a:p>
      </dgm:t>
    </dgm:pt>
    <dgm:pt modelId="{B13371F7-6AE8-41D4-9390-95BF97AB267A}" type="parTrans" cxnId="{1553ED71-829F-44B0-892A-62ED5E358D46}">
      <dgm:prSet/>
      <dgm:spPr/>
      <dgm:t>
        <a:bodyPr/>
        <a:lstStyle/>
        <a:p>
          <a:endParaRPr lang="nl-NL"/>
        </a:p>
      </dgm:t>
    </dgm:pt>
    <dgm:pt modelId="{A4B8B490-BE27-4054-88E4-CF64EAF76EF9}" type="sibTrans" cxnId="{1553ED71-829F-44B0-892A-62ED5E358D46}">
      <dgm:prSet/>
      <dgm:spPr/>
      <dgm:t>
        <a:bodyPr/>
        <a:lstStyle/>
        <a:p>
          <a:endParaRPr lang="nl-NL"/>
        </a:p>
      </dgm:t>
    </dgm:pt>
    <dgm:pt modelId="{1C106E70-2AFD-4EE5-90B8-F0BA01FE1D7D}">
      <dgm:prSet phldrT="[Text]" custT="1"/>
      <dgm:spPr/>
      <dgm:t>
        <a:bodyPr/>
        <a:lstStyle/>
        <a:p>
          <a:r>
            <a:rPr lang="nl-NL" sz="1200" b="1" noProof="0" dirty="0" smtClean="0"/>
            <a:t>Verschil tussen opstart pijn of continu</a:t>
          </a:r>
          <a:endParaRPr lang="nl-NL" sz="1200" b="1" noProof="0" dirty="0"/>
        </a:p>
      </dgm:t>
    </dgm:pt>
    <dgm:pt modelId="{069F1645-B78A-4E38-BEC4-FF43428BF35A}" type="parTrans" cxnId="{E5EB06AF-6D01-4181-BB37-AE17EEF80D18}">
      <dgm:prSet/>
      <dgm:spPr/>
      <dgm:t>
        <a:bodyPr/>
        <a:lstStyle/>
        <a:p>
          <a:endParaRPr lang="nl-NL"/>
        </a:p>
      </dgm:t>
    </dgm:pt>
    <dgm:pt modelId="{0A58BD91-05A7-4FC0-9BAA-AF706425242C}" type="sibTrans" cxnId="{E5EB06AF-6D01-4181-BB37-AE17EEF80D18}">
      <dgm:prSet/>
      <dgm:spPr/>
      <dgm:t>
        <a:bodyPr/>
        <a:lstStyle/>
        <a:p>
          <a:endParaRPr lang="nl-NL"/>
        </a:p>
      </dgm:t>
    </dgm:pt>
    <dgm:pt modelId="{175F1DAC-7B7E-4D09-8DB8-99368C0C72D4}" type="pres">
      <dgm:prSet presAssocID="{62584336-D0B1-4B0E-BA5C-55B2CED1D394}" presName="composite" presStyleCnt="0">
        <dgm:presLayoutVars>
          <dgm:chMax val="1"/>
          <dgm:dir/>
          <dgm:resizeHandles val="exact"/>
        </dgm:presLayoutVars>
      </dgm:prSet>
      <dgm:spPr/>
      <dgm:t>
        <a:bodyPr/>
        <a:lstStyle/>
        <a:p>
          <a:endParaRPr lang="en-US"/>
        </a:p>
      </dgm:t>
    </dgm:pt>
    <dgm:pt modelId="{1C01A5B2-67EA-4686-B86C-CBFC598D5477}" type="pres">
      <dgm:prSet presAssocID="{62584336-D0B1-4B0E-BA5C-55B2CED1D394}" presName="radial" presStyleCnt="0">
        <dgm:presLayoutVars>
          <dgm:animLvl val="ctr"/>
        </dgm:presLayoutVars>
      </dgm:prSet>
      <dgm:spPr/>
      <dgm:t>
        <a:bodyPr/>
        <a:lstStyle/>
        <a:p>
          <a:endParaRPr lang="nl-NL"/>
        </a:p>
      </dgm:t>
    </dgm:pt>
    <dgm:pt modelId="{D4E6F5B5-CA2C-475F-A4B6-5AB59CD1A7CA}" type="pres">
      <dgm:prSet presAssocID="{E1F87E0E-FF3E-47D3-BFF3-1936BDC1B9A7}" presName="centerShape" presStyleLbl="vennNode1" presStyleIdx="0" presStyleCnt="6"/>
      <dgm:spPr/>
      <dgm:t>
        <a:bodyPr/>
        <a:lstStyle/>
        <a:p>
          <a:endParaRPr lang="en-US"/>
        </a:p>
      </dgm:t>
    </dgm:pt>
    <dgm:pt modelId="{E7BFA9EE-B858-4016-80BA-575963560F75}" type="pres">
      <dgm:prSet presAssocID="{2356E178-4180-471B-A95D-2442FCF758CB}" presName="node" presStyleLbl="vennNode1" presStyleIdx="1" presStyleCnt="6" custScaleX="152802" custScaleY="111160" custRadScaleRad="107150">
        <dgm:presLayoutVars>
          <dgm:bulletEnabled val="1"/>
        </dgm:presLayoutVars>
      </dgm:prSet>
      <dgm:spPr/>
      <dgm:t>
        <a:bodyPr/>
        <a:lstStyle/>
        <a:p>
          <a:endParaRPr lang="en-US"/>
        </a:p>
      </dgm:t>
    </dgm:pt>
    <dgm:pt modelId="{3255F1BD-E04A-41BF-B64D-B06E6D0468D8}" type="pres">
      <dgm:prSet presAssocID="{D6369594-53CA-4743-BFF7-C2D904DA742C}" presName="node" presStyleLbl="vennNode1" presStyleIdx="2" presStyleCnt="6" custScaleX="142028" custScaleY="119542" custRadScaleRad="130499" custRadScaleInc="11695">
        <dgm:presLayoutVars>
          <dgm:bulletEnabled val="1"/>
        </dgm:presLayoutVars>
      </dgm:prSet>
      <dgm:spPr/>
      <dgm:t>
        <a:bodyPr/>
        <a:lstStyle/>
        <a:p>
          <a:endParaRPr lang="en-US"/>
        </a:p>
      </dgm:t>
    </dgm:pt>
    <dgm:pt modelId="{BCC6AE36-1AA5-4143-A95B-3979139E867E}" type="pres">
      <dgm:prSet presAssocID="{B626C495-F3A7-4ADE-A0FE-4E7983E98359}" presName="node" presStyleLbl="vennNode1" presStyleIdx="3" presStyleCnt="6" custScaleX="145982" custScaleY="135627" custRadScaleRad="133573" custRadScaleInc="-19678">
        <dgm:presLayoutVars>
          <dgm:bulletEnabled val="1"/>
        </dgm:presLayoutVars>
      </dgm:prSet>
      <dgm:spPr/>
      <dgm:t>
        <a:bodyPr/>
        <a:lstStyle/>
        <a:p>
          <a:endParaRPr lang="en-US"/>
        </a:p>
      </dgm:t>
    </dgm:pt>
    <dgm:pt modelId="{E5391B9E-083A-4C94-B200-F64627CC2954}" type="pres">
      <dgm:prSet presAssocID="{D845EBDF-91AF-40A0-93C1-3C7F9448E6F0}" presName="node" presStyleLbl="vennNode1" presStyleIdx="4" presStyleCnt="6" custScaleX="214079" custRadScaleRad="139123" custRadScaleInc="22891">
        <dgm:presLayoutVars>
          <dgm:bulletEnabled val="1"/>
        </dgm:presLayoutVars>
      </dgm:prSet>
      <dgm:spPr/>
      <dgm:t>
        <a:bodyPr/>
        <a:lstStyle/>
        <a:p>
          <a:endParaRPr lang="nl-NL"/>
        </a:p>
      </dgm:t>
    </dgm:pt>
    <dgm:pt modelId="{E5EA9CC1-820E-4E7B-AC27-6D87D6999642}" type="pres">
      <dgm:prSet presAssocID="{1C106E70-2AFD-4EE5-90B8-F0BA01FE1D7D}" presName="node" presStyleLbl="vennNode1" presStyleIdx="5" presStyleCnt="6">
        <dgm:presLayoutVars>
          <dgm:bulletEnabled val="1"/>
        </dgm:presLayoutVars>
      </dgm:prSet>
      <dgm:spPr/>
      <dgm:t>
        <a:bodyPr/>
        <a:lstStyle/>
        <a:p>
          <a:endParaRPr lang="nl-NL"/>
        </a:p>
      </dgm:t>
    </dgm:pt>
  </dgm:ptLst>
  <dgm:cxnLst>
    <dgm:cxn modelId="{1553ED71-829F-44B0-892A-62ED5E358D46}" srcId="{E1F87E0E-FF3E-47D3-BFF3-1936BDC1B9A7}" destId="{D845EBDF-91AF-40A0-93C1-3C7F9448E6F0}" srcOrd="3" destOrd="0" parTransId="{B13371F7-6AE8-41D4-9390-95BF97AB267A}" sibTransId="{A4B8B490-BE27-4054-88E4-CF64EAF76EF9}"/>
    <dgm:cxn modelId="{3D751365-FC4E-4999-8138-5C7B52A6F84F}" srcId="{E1F87E0E-FF3E-47D3-BFF3-1936BDC1B9A7}" destId="{2356E178-4180-471B-A95D-2442FCF758CB}" srcOrd="0" destOrd="0" parTransId="{28637787-CABB-4AAD-B4EC-042A0B395341}" sibTransId="{419F9E5C-97BF-4A9A-8E09-71B55289B3AE}"/>
    <dgm:cxn modelId="{C0676610-7204-4433-BBD1-0B52455323EF}" type="presOf" srcId="{D6369594-53CA-4743-BFF7-C2D904DA742C}" destId="{3255F1BD-E04A-41BF-B64D-B06E6D0468D8}" srcOrd="0" destOrd="0" presId="urn:microsoft.com/office/officeart/2005/8/layout/radial3"/>
    <dgm:cxn modelId="{38EBCFE5-665E-4AA8-A76A-F0D99F1415AE}" type="presOf" srcId="{E1F87E0E-FF3E-47D3-BFF3-1936BDC1B9A7}" destId="{D4E6F5B5-CA2C-475F-A4B6-5AB59CD1A7CA}" srcOrd="0" destOrd="0" presId="urn:microsoft.com/office/officeart/2005/8/layout/radial3"/>
    <dgm:cxn modelId="{2C14593F-BC7C-462F-9B50-CAB622834318}" type="presOf" srcId="{1C106E70-2AFD-4EE5-90B8-F0BA01FE1D7D}" destId="{E5EA9CC1-820E-4E7B-AC27-6D87D6999642}" srcOrd="0" destOrd="0" presId="urn:microsoft.com/office/officeart/2005/8/layout/radial3"/>
    <dgm:cxn modelId="{98FD00BD-2599-433A-AC2F-14A7D52BA766}" srcId="{62584336-D0B1-4B0E-BA5C-55B2CED1D394}" destId="{E1F87E0E-FF3E-47D3-BFF3-1936BDC1B9A7}" srcOrd="0" destOrd="0" parTransId="{169E7CD4-95A5-4EA3-A305-1668AA4A744D}" sibTransId="{9C10DDF3-A40F-4978-A049-EE2D16408C99}"/>
    <dgm:cxn modelId="{13AF98FC-2DB9-4B5F-85B0-E587DE19880D}" srcId="{E1F87E0E-FF3E-47D3-BFF3-1936BDC1B9A7}" destId="{B626C495-F3A7-4ADE-A0FE-4E7983E98359}" srcOrd="2" destOrd="0" parTransId="{6F2AC2C2-8163-4C6A-99C5-72A6C2B2A33F}" sibTransId="{91A8EA40-4823-4FE8-82D6-C24B81F0FC1F}"/>
    <dgm:cxn modelId="{E5EB06AF-6D01-4181-BB37-AE17EEF80D18}" srcId="{E1F87E0E-FF3E-47D3-BFF3-1936BDC1B9A7}" destId="{1C106E70-2AFD-4EE5-90B8-F0BA01FE1D7D}" srcOrd="4" destOrd="0" parTransId="{069F1645-B78A-4E38-BEC4-FF43428BF35A}" sibTransId="{0A58BD91-05A7-4FC0-9BAA-AF706425242C}"/>
    <dgm:cxn modelId="{AFAA54E3-514A-4D36-807E-9FBD4120AF30}" srcId="{E1F87E0E-FF3E-47D3-BFF3-1936BDC1B9A7}" destId="{D6369594-53CA-4743-BFF7-C2D904DA742C}" srcOrd="1" destOrd="0" parTransId="{5433BCDE-D01B-4C43-9770-3BCF6A203491}" sibTransId="{5B98D9CA-9FDF-44BD-98EC-0F6E2E37923A}"/>
    <dgm:cxn modelId="{9804273E-0406-4254-AA6E-C8F383AF2F5F}" type="presOf" srcId="{2356E178-4180-471B-A95D-2442FCF758CB}" destId="{E7BFA9EE-B858-4016-80BA-575963560F75}" srcOrd="0" destOrd="0" presId="urn:microsoft.com/office/officeart/2005/8/layout/radial3"/>
    <dgm:cxn modelId="{94D555A7-1B43-4D81-A24A-6F6C9CB8382E}" type="presOf" srcId="{62584336-D0B1-4B0E-BA5C-55B2CED1D394}" destId="{175F1DAC-7B7E-4D09-8DB8-99368C0C72D4}" srcOrd="0" destOrd="0" presId="urn:microsoft.com/office/officeart/2005/8/layout/radial3"/>
    <dgm:cxn modelId="{739E580D-5E51-43AD-BA98-7A90477BF27B}" type="presOf" srcId="{D845EBDF-91AF-40A0-93C1-3C7F9448E6F0}" destId="{E5391B9E-083A-4C94-B200-F64627CC2954}" srcOrd="0" destOrd="0" presId="urn:microsoft.com/office/officeart/2005/8/layout/radial3"/>
    <dgm:cxn modelId="{FF763066-B772-46FC-8AF3-58A3F11FDE52}" type="presOf" srcId="{B626C495-F3A7-4ADE-A0FE-4E7983E98359}" destId="{BCC6AE36-1AA5-4143-A95B-3979139E867E}" srcOrd="0" destOrd="0" presId="urn:microsoft.com/office/officeart/2005/8/layout/radial3"/>
    <dgm:cxn modelId="{415DF4CC-59CE-4A13-B292-2A3EBCE0988C}" type="presParOf" srcId="{175F1DAC-7B7E-4D09-8DB8-99368C0C72D4}" destId="{1C01A5B2-67EA-4686-B86C-CBFC598D5477}" srcOrd="0" destOrd="0" presId="urn:microsoft.com/office/officeart/2005/8/layout/radial3"/>
    <dgm:cxn modelId="{C0B588F7-7DF1-40DD-AC92-BD177C401C80}" type="presParOf" srcId="{1C01A5B2-67EA-4686-B86C-CBFC598D5477}" destId="{D4E6F5B5-CA2C-475F-A4B6-5AB59CD1A7CA}" srcOrd="0" destOrd="0" presId="urn:microsoft.com/office/officeart/2005/8/layout/radial3"/>
    <dgm:cxn modelId="{AF0A7A12-A5CC-41E2-BB74-D99221006943}" type="presParOf" srcId="{1C01A5B2-67EA-4686-B86C-CBFC598D5477}" destId="{E7BFA9EE-B858-4016-80BA-575963560F75}" srcOrd="1" destOrd="0" presId="urn:microsoft.com/office/officeart/2005/8/layout/radial3"/>
    <dgm:cxn modelId="{A2391362-3F9A-4AE1-8499-F72CDB031842}" type="presParOf" srcId="{1C01A5B2-67EA-4686-B86C-CBFC598D5477}" destId="{3255F1BD-E04A-41BF-B64D-B06E6D0468D8}" srcOrd="2" destOrd="0" presId="urn:microsoft.com/office/officeart/2005/8/layout/radial3"/>
    <dgm:cxn modelId="{B1FE9CA6-9F14-40EE-99ED-AE43B3CA1CD5}" type="presParOf" srcId="{1C01A5B2-67EA-4686-B86C-CBFC598D5477}" destId="{BCC6AE36-1AA5-4143-A95B-3979139E867E}" srcOrd="3" destOrd="0" presId="urn:microsoft.com/office/officeart/2005/8/layout/radial3"/>
    <dgm:cxn modelId="{ADB6B3EB-B587-4C0B-8CA0-78B71E307D75}" type="presParOf" srcId="{1C01A5B2-67EA-4686-B86C-CBFC598D5477}" destId="{E5391B9E-083A-4C94-B200-F64627CC2954}" srcOrd="4" destOrd="0" presId="urn:microsoft.com/office/officeart/2005/8/layout/radial3"/>
    <dgm:cxn modelId="{62F81A08-EFE8-4C7D-8215-71236274EE31}" type="presParOf" srcId="{1C01A5B2-67EA-4686-B86C-CBFC598D5477}" destId="{E5EA9CC1-820E-4E7B-AC27-6D87D6999642}"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584336-D0B1-4B0E-BA5C-55B2CED1D394}" type="doc">
      <dgm:prSet loTypeId="urn:microsoft.com/office/officeart/2005/8/layout/radial3" loCatId="cycle" qsTypeId="urn:microsoft.com/office/officeart/2005/8/quickstyle/simple1#1" qsCatId="simple" csTypeId="urn:microsoft.com/office/officeart/2005/8/colors/colorful1" csCatId="colorful" phldr="1"/>
      <dgm:spPr/>
      <dgm:t>
        <a:bodyPr/>
        <a:lstStyle/>
        <a:p>
          <a:endParaRPr lang="en-US"/>
        </a:p>
      </dgm:t>
    </dgm:pt>
    <dgm:pt modelId="{E1F87E0E-FF3E-47D3-BFF3-1936BDC1B9A7}">
      <dgm:prSet phldrT="[Text]"/>
      <dgm:spPr/>
      <dgm:t>
        <a:bodyPr/>
        <a:lstStyle/>
        <a:p>
          <a:r>
            <a:rPr lang="nl-NL" b="1" noProof="0" dirty="0" smtClean="0"/>
            <a:t>Vermoeidheid</a:t>
          </a:r>
          <a:endParaRPr lang="nl-NL" b="1" noProof="0" dirty="0"/>
        </a:p>
      </dgm:t>
    </dgm:pt>
    <dgm:pt modelId="{169E7CD4-95A5-4EA3-A305-1668AA4A744D}" type="parTrans" cxnId="{98FD00BD-2599-433A-AC2F-14A7D52BA766}">
      <dgm:prSet/>
      <dgm:spPr/>
      <dgm:t>
        <a:bodyPr/>
        <a:lstStyle/>
        <a:p>
          <a:endParaRPr lang="en-US"/>
        </a:p>
      </dgm:t>
    </dgm:pt>
    <dgm:pt modelId="{9C10DDF3-A40F-4978-A049-EE2D16408C99}" type="sibTrans" cxnId="{98FD00BD-2599-433A-AC2F-14A7D52BA766}">
      <dgm:prSet/>
      <dgm:spPr/>
      <dgm:t>
        <a:bodyPr/>
        <a:lstStyle/>
        <a:p>
          <a:endParaRPr lang="en-US"/>
        </a:p>
      </dgm:t>
    </dgm:pt>
    <dgm:pt modelId="{2356E178-4180-471B-A95D-2442FCF758CB}">
      <dgm:prSet phldrT="[Text]" custT="1"/>
      <dgm:spPr/>
      <dgm:t>
        <a:bodyPr/>
        <a:lstStyle/>
        <a:p>
          <a:r>
            <a:rPr lang="nl-NL" sz="1200" b="1" noProof="0" dirty="0" smtClean="0"/>
            <a:t>Voldoende rust nemen</a:t>
          </a:r>
          <a:endParaRPr lang="nl-NL" sz="1200" b="1" noProof="0" dirty="0"/>
        </a:p>
      </dgm:t>
    </dgm:pt>
    <dgm:pt modelId="{28637787-CABB-4AAD-B4EC-042A0B395341}" type="parTrans" cxnId="{3D751365-FC4E-4999-8138-5C7B52A6F84F}">
      <dgm:prSet/>
      <dgm:spPr/>
      <dgm:t>
        <a:bodyPr/>
        <a:lstStyle/>
        <a:p>
          <a:endParaRPr lang="en-US"/>
        </a:p>
      </dgm:t>
    </dgm:pt>
    <dgm:pt modelId="{419F9E5C-97BF-4A9A-8E09-71B55289B3AE}" type="sibTrans" cxnId="{3D751365-FC4E-4999-8138-5C7B52A6F84F}">
      <dgm:prSet/>
      <dgm:spPr/>
      <dgm:t>
        <a:bodyPr/>
        <a:lstStyle/>
        <a:p>
          <a:endParaRPr lang="en-US"/>
        </a:p>
      </dgm:t>
    </dgm:pt>
    <dgm:pt modelId="{D6369594-53CA-4743-BFF7-C2D904DA742C}">
      <dgm:prSet phldrT="[Text]" custT="1"/>
      <dgm:spPr/>
      <dgm:t>
        <a:bodyPr/>
        <a:lstStyle/>
        <a:p>
          <a:r>
            <a:rPr lang="nl-NL" sz="1200" b="1" noProof="0" dirty="0" smtClean="0"/>
            <a:t>Voldoende nachtrust</a:t>
          </a:r>
          <a:endParaRPr lang="nl-NL" sz="1200" b="1" noProof="0" dirty="0"/>
        </a:p>
      </dgm:t>
    </dgm:pt>
    <dgm:pt modelId="{5433BCDE-D01B-4C43-9770-3BCF6A203491}" type="parTrans" cxnId="{AFAA54E3-514A-4D36-807E-9FBD4120AF30}">
      <dgm:prSet/>
      <dgm:spPr/>
      <dgm:t>
        <a:bodyPr/>
        <a:lstStyle/>
        <a:p>
          <a:endParaRPr lang="en-US"/>
        </a:p>
      </dgm:t>
    </dgm:pt>
    <dgm:pt modelId="{5B98D9CA-9FDF-44BD-98EC-0F6E2E37923A}" type="sibTrans" cxnId="{AFAA54E3-514A-4D36-807E-9FBD4120AF30}">
      <dgm:prSet/>
      <dgm:spPr/>
      <dgm:t>
        <a:bodyPr/>
        <a:lstStyle/>
        <a:p>
          <a:endParaRPr lang="en-US"/>
        </a:p>
      </dgm:t>
    </dgm:pt>
    <dgm:pt modelId="{B626C495-F3A7-4ADE-A0FE-4E7983E98359}">
      <dgm:prSet phldrT="[Text]" custT="1"/>
      <dgm:spPr/>
      <dgm:t>
        <a:bodyPr/>
        <a:lstStyle/>
        <a:p>
          <a:r>
            <a:rPr lang="nl-NL" sz="1200" b="1" noProof="0" dirty="0" smtClean="0"/>
            <a:t>Verdeel de activiteiten</a:t>
          </a:r>
          <a:endParaRPr lang="nl-NL" sz="1200" b="1" noProof="0" dirty="0"/>
        </a:p>
      </dgm:t>
    </dgm:pt>
    <dgm:pt modelId="{6F2AC2C2-8163-4C6A-99C5-72A6C2B2A33F}" type="parTrans" cxnId="{13AF98FC-2DB9-4B5F-85B0-E587DE19880D}">
      <dgm:prSet/>
      <dgm:spPr/>
      <dgm:t>
        <a:bodyPr/>
        <a:lstStyle/>
        <a:p>
          <a:endParaRPr lang="en-US"/>
        </a:p>
      </dgm:t>
    </dgm:pt>
    <dgm:pt modelId="{91A8EA40-4823-4FE8-82D6-C24B81F0FC1F}" type="sibTrans" cxnId="{13AF98FC-2DB9-4B5F-85B0-E587DE19880D}">
      <dgm:prSet/>
      <dgm:spPr/>
      <dgm:t>
        <a:bodyPr/>
        <a:lstStyle/>
        <a:p>
          <a:endParaRPr lang="en-US"/>
        </a:p>
      </dgm:t>
    </dgm:pt>
    <dgm:pt modelId="{BC2DF43D-A878-4B6A-B15F-7FFBED6EC842}">
      <dgm:prSet phldrT="[Text]" custT="1"/>
      <dgm:spPr/>
      <dgm:t>
        <a:bodyPr/>
        <a:lstStyle/>
        <a:p>
          <a:r>
            <a:rPr lang="nl-NL" sz="1200" b="1" noProof="0" dirty="0" smtClean="0"/>
            <a:t>Accepteer hulp</a:t>
          </a:r>
          <a:endParaRPr lang="nl-NL" sz="1200" b="1" noProof="0" dirty="0"/>
        </a:p>
      </dgm:t>
    </dgm:pt>
    <dgm:pt modelId="{17DD7635-F2DC-43BE-A312-49946A09DBA4}" type="parTrans" cxnId="{5C40F758-5264-4653-AF57-ED244AC8F3A3}">
      <dgm:prSet/>
      <dgm:spPr/>
      <dgm:t>
        <a:bodyPr/>
        <a:lstStyle/>
        <a:p>
          <a:endParaRPr lang="en-US"/>
        </a:p>
      </dgm:t>
    </dgm:pt>
    <dgm:pt modelId="{E6A990DC-0228-4E23-ABC6-C9EE879B9A00}" type="sibTrans" cxnId="{5C40F758-5264-4653-AF57-ED244AC8F3A3}">
      <dgm:prSet/>
      <dgm:spPr/>
      <dgm:t>
        <a:bodyPr/>
        <a:lstStyle/>
        <a:p>
          <a:endParaRPr lang="en-US"/>
        </a:p>
      </dgm:t>
    </dgm:pt>
    <dgm:pt modelId="{FA478265-75D4-4F68-A6F6-C2EB3E4C841C}">
      <dgm:prSet phldrT="[Text]" custT="1"/>
      <dgm:spPr/>
      <dgm:t>
        <a:bodyPr/>
        <a:lstStyle/>
        <a:p>
          <a:r>
            <a:rPr lang="nl-NL" sz="1200" b="1" noProof="0" dirty="0" err="1" smtClean="0"/>
            <a:t>Onco</a:t>
          </a:r>
          <a:r>
            <a:rPr lang="nl-NL" sz="1200" b="1" noProof="0" dirty="0" smtClean="0"/>
            <a:t>-revalidatie</a:t>
          </a:r>
        </a:p>
        <a:p>
          <a:r>
            <a:rPr lang="nl-NL" sz="1200" b="1" noProof="0" dirty="0" smtClean="0"/>
            <a:t>&amp; sporten</a:t>
          </a:r>
          <a:endParaRPr lang="nl-NL" sz="1200" b="1" noProof="0" dirty="0"/>
        </a:p>
      </dgm:t>
    </dgm:pt>
    <dgm:pt modelId="{C2851599-4BBC-4AFB-923B-72994B3495C1}" type="parTrans" cxnId="{F9305B6D-0169-466C-BC97-1A1D7EA223A0}">
      <dgm:prSet/>
      <dgm:spPr/>
      <dgm:t>
        <a:bodyPr/>
        <a:lstStyle/>
        <a:p>
          <a:endParaRPr lang="nl-NL"/>
        </a:p>
      </dgm:t>
    </dgm:pt>
    <dgm:pt modelId="{3ECB9CCC-823C-4F64-B7EF-94311F2901BB}" type="sibTrans" cxnId="{F9305B6D-0169-466C-BC97-1A1D7EA223A0}">
      <dgm:prSet/>
      <dgm:spPr/>
      <dgm:t>
        <a:bodyPr/>
        <a:lstStyle/>
        <a:p>
          <a:endParaRPr lang="nl-NL"/>
        </a:p>
      </dgm:t>
    </dgm:pt>
    <dgm:pt modelId="{175F1DAC-7B7E-4D09-8DB8-99368C0C72D4}" type="pres">
      <dgm:prSet presAssocID="{62584336-D0B1-4B0E-BA5C-55B2CED1D394}" presName="composite" presStyleCnt="0">
        <dgm:presLayoutVars>
          <dgm:chMax val="1"/>
          <dgm:dir/>
          <dgm:resizeHandles val="exact"/>
        </dgm:presLayoutVars>
      </dgm:prSet>
      <dgm:spPr/>
      <dgm:t>
        <a:bodyPr/>
        <a:lstStyle/>
        <a:p>
          <a:endParaRPr lang="en-US"/>
        </a:p>
      </dgm:t>
    </dgm:pt>
    <dgm:pt modelId="{1C01A5B2-67EA-4686-B86C-CBFC598D5477}" type="pres">
      <dgm:prSet presAssocID="{62584336-D0B1-4B0E-BA5C-55B2CED1D394}" presName="radial" presStyleCnt="0">
        <dgm:presLayoutVars>
          <dgm:animLvl val="ctr"/>
        </dgm:presLayoutVars>
      </dgm:prSet>
      <dgm:spPr/>
    </dgm:pt>
    <dgm:pt modelId="{D4E6F5B5-CA2C-475F-A4B6-5AB59CD1A7CA}" type="pres">
      <dgm:prSet presAssocID="{E1F87E0E-FF3E-47D3-BFF3-1936BDC1B9A7}" presName="centerShape" presStyleLbl="vennNode1" presStyleIdx="0" presStyleCnt="6"/>
      <dgm:spPr/>
      <dgm:t>
        <a:bodyPr/>
        <a:lstStyle/>
        <a:p>
          <a:endParaRPr lang="en-US"/>
        </a:p>
      </dgm:t>
    </dgm:pt>
    <dgm:pt modelId="{E7BFA9EE-B858-4016-80BA-575963560F75}" type="pres">
      <dgm:prSet presAssocID="{2356E178-4180-471B-A95D-2442FCF758CB}" presName="node" presStyleLbl="vennNode1" presStyleIdx="1" presStyleCnt="6">
        <dgm:presLayoutVars>
          <dgm:bulletEnabled val="1"/>
        </dgm:presLayoutVars>
      </dgm:prSet>
      <dgm:spPr/>
      <dgm:t>
        <a:bodyPr/>
        <a:lstStyle/>
        <a:p>
          <a:endParaRPr lang="en-US"/>
        </a:p>
      </dgm:t>
    </dgm:pt>
    <dgm:pt modelId="{3255F1BD-E04A-41BF-B64D-B06E6D0468D8}" type="pres">
      <dgm:prSet presAssocID="{D6369594-53CA-4743-BFF7-C2D904DA742C}" presName="node" presStyleLbl="vennNode1" presStyleIdx="2" presStyleCnt="6">
        <dgm:presLayoutVars>
          <dgm:bulletEnabled val="1"/>
        </dgm:presLayoutVars>
      </dgm:prSet>
      <dgm:spPr/>
      <dgm:t>
        <a:bodyPr/>
        <a:lstStyle/>
        <a:p>
          <a:endParaRPr lang="en-US"/>
        </a:p>
      </dgm:t>
    </dgm:pt>
    <dgm:pt modelId="{BCC6AE36-1AA5-4143-A95B-3979139E867E}" type="pres">
      <dgm:prSet presAssocID="{B626C495-F3A7-4ADE-A0FE-4E7983E98359}" presName="node" presStyleLbl="vennNode1" presStyleIdx="3" presStyleCnt="6">
        <dgm:presLayoutVars>
          <dgm:bulletEnabled val="1"/>
        </dgm:presLayoutVars>
      </dgm:prSet>
      <dgm:spPr/>
      <dgm:t>
        <a:bodyPr/>
        <a:lstStyle/>
        <a:p>
          <a:endParaRPr lang="en-US"/>
        </a:p>
      </dgm:t>
    </dgm:pt>
    <dgm:pt modelId="{E0DEE663-04E6-49D6-A3C7-F8FB5F8BE33B}" type="pres">
      <dgm:prSet presAssocID="{BC2DF43D-A878-4B6A-B15F-7FFBED6EC842}" presName="node" presStyleLbl="vennNode1" presStyleIdx="4" presStyleCnt="6">
        <dgm:presLayoutVars>
          <dgm:bulletEnabled val="1"/>
        </dgm:presLayoutVars>
      </dgm:prSet>
      <dgm:spPr/>
      <dgm:t>
        <a:bodyPr/>
        <a:lstStyle/>
        <a:p>
          <a:endParaRPr lang="en-US"/>
        </a:p>
      </dgm:t>
    </dgm:pt>
    <dgm:pt modelId="{82D4CE4E-4537-4EB5-9077-6AA5F30A6980}" type="pres">
      <dgm:prSet presAssocID="{FA478265-75D4-4F68-A6F6-C2EB3E4C841C}" presName="node" presStyleLbl="vennNode1" presStyleIdx="5" presStyleCnt="6">
        <dgm:presLayoutVars>
          <dgm:bulletEnabled val="1"/>
        </dgm:presLayoutVars>
      </dgm:prSet>
      <dgm:spPr/>
      <dgm:t>
        <a:bodyPr/>
        <a:lstStyle/>
        <a:p>
          <a:endParaRPr lang="nl-NL"/>
        </a:p>
      </dgm:t>
    </dgm:pt>
  </dgm:ptLst>
  <dgm:cxnLst>
    <dgm:cxn modelId="{CCB17ED9-88CD-4A2F-BD0C-ADC2E153DA8F}" type="presOf" srcId="{E1F87E0E-FF3E-47D3-BFF3-1936BDC1B9A7}" destId="{D4E6F5B5-CA2C-475F-A4B6-5AB59CD1A7CA}" srcOrd="0" destOrd="0" presId="urn:microsoft.com/office/officeart/2005/8/layout/radial3"/>
    <dgm:cxn modelId="{5C40F758-5264-4653-AF57-ED244AC8F3A3}" srcId="{E1F87E0E-FF3E-47D3-BFF3-1936BDC1B9A7}" destId="{BC2DF43D-A878-4B6A-B15F-7FFBED6EC842}" srcOrd="3" destOrd="0" parTransId="{17DD7635-F2DC-43BE-A312-49946A09DBA4}" sibTransId="{E6A990DC-0228-4E23-ABC6-C9EE879B9A00}"/>
    <dgm:cxn modelId="{C3125363-DFB7-4125-94BA-313F7522568A}" type="presOf" srcId="{B626C495-F3A7-4ADE-A0FE-4E7983E98359}" destId="{BCC6AE36-1AA5-4143-A95B-3979139E867E}" srcOrd="0" destOrd="0" presId="urn:microsoft.com/office/officeart/2005/8/layout/radial3"/>
    <dgm:cxn modelId="{3D751365-FC4E-4999-8138-5C7B52A6F84F}" srcId="{E1F87E0E-FF3E-47D3-BFF3-1936BDC1B9A7}" destId="{2356E178-4180-471B-A95D-2442FCF758CB}" srcOrd="0" destOrd="0" parTransId="{28637787-CABB-4AAD-B4EC-042A0B395341}" sibTransId="{419F9E5C-97BF-4A9A-8E09-71B55289B3AE}"/>
    <dgm:cxn modelId="{F9305B6D-0169-466C-BC97-1A1D7EA223A0}" srcId="{E1F87E0E-FF3E-47D3-BFF3-1936BDC1B9A7}" destId="{FA478265-75D4-4F68-A6F6-C2EB3E4C841C}" srcOrd="4" destOrd="0" parTransId="{C2851599-4BBC-4AFB-923B-72994B3495C1}" sibTransId="{3ECB9CCC-823C-4F64-B7EF-94311F2901BB}"/>
    <dgm:cxn modelId="{4B7230DC-5859-4EE6-948B-E1F486A38FAA}" type="presOf" srcId="{FA478265-75D4-4F68-A6F6-C2EB3E4C841C}" destId="{82D4CE4E-4537-4EB5-9077-6AA5F30A6980}" srcOrd="0" destOrd="0" presId="urn:microsoft.com/office/officeart/2005/8/layout/radial3"/>
    <dgm:cxn modelId="{98FD00BD-2599-433A-AC2F-14A7D52BA766}" srcId="{62584336-D0B1-4B0E-BA5C-55B2CED1D394}" destId="{E1F87E0E-FF3E-47D3-BFF3-1936BDC1B9A7}" srcOrd="0" destOrd="0" parTransId="{169E7CD4-95A5-4EA3-A305-1668AA4A744D}" sibTransId="{9C10DDF3-A40F-4978-A049-EE2D16408C99}"/>
    <dgm:cxn modelId="{13AF98FC-2DB9-4B5F-85B0-E587DE19880D}" srcId="{E1F87E0E-FF3E-47D3-BFF3-1936BDC1B9A7}" destId="{B626C495-F3A7-4ADE-A0FE-4E7983E98359}" srcOrd="2" destOrd="0" parTransId="{6F2AC2C2-8163-4C6A-99C5-72A6C2B2A33F}" sibTransId="{91A8EA40-4823-4FE8-82D6-C24B81F0FC1F}"/>
    <dgm:cxn modelId="{C942F7A1-9B65-472D-A920-6EC69C2CDEFF}" type="presOf" srcId="{BC2DF43D-A878-4B6A-B15F-7FFBED6EC842}" destId="{E0DEE663-04E6-49D6-A3C7-F8FB5F8BE33B}" srcOrd="0" destOrd="0" presId="urn:microsoft.com/office/officeart/2005/8/layout/radial3"/>
    <dgm:cxn modelId="{AFAA54E3-514A-4D36-807E-9FBD4120AF30}" srcId="{E1F87E0E-FF3E-47D3-BFF3-1936BDC1B9A7}" destId="{D6369594-53CA-4743-BFF7-C2D904DA742C}" srcOrd="1" destOrd="0" parTransId="{5433BCDE-D01B-4C43-9770-3BCF6A203491}" sibTransId="{5B98D9CA-9FDF-44BD-98EC-0F6E2E37923A}"/>
    <dgm:cxn modelId="{EFC196B8-586F-4A34-8B00-2E34152B6F1B}" type="presOf" srcId="{2356E178-4180-471B-A95D-2442FCF758CB}" destId="{E7BFA9EE-B858-4016-80BA-575963560F75}" srcOrd="0" destOrd="0" presId="urn:microsoft.com/office/officeart/2005/8/layout/radial3"/>
    <dgm:cxn modelId="{CE701C58-1E97-46AC-9A76-C39E7C1C8D68}" type="presOf" srcId="{D6369594-53CA-4743-BFF7-C2D904DA742C}" destId="{3255F1BD-E04A-41BF-B64D-B06E6D0468D8}" srcOrd="0" destOrd="0" presId="urn:microsoft.com/office/officeart/2005/8/layout/radial3"/>
    <dgm:cxn modelId="{38F29F95-16B9-498A-AF88-DFDC9952AB9F}" type="presOf" srcId="{62584336-D0B1-4B0E-BA5C-55B2CED1D394}" destId="{175F1DAC-7B7E-4D09-8DB8-99368C0C72D4}" srcOrd="0" destOrd="0" presId="urn:microsoft.com/office/officeart/2005/8/layout/radial3"/>
    <dgm:cxn modelId="{9DF39382-FC3D-44FD-9A10-0B72DEC69489}" type="presParOf" srcId="{175F1DAC-7B7E-4D09-8DB8-99368C0C72D4}" destId="{1C01A5B2-67EA-4686-B86C-CBFC598D5477}" srcOrd="0" destOrd="0" presId="urn:microsoft.com/office/officeart/2005/8/layout/radial3"/>
    <dgm:cxn modelId="{2ED318AB-6D65-483A-BE11-24F1368BD462}" type="presParOf" srcId="{1C01A5B2-67EA-4686-B86C-CBFC598D5477}" destId="{D4E6F5B5-CA2C-475F-A4B6-5AB59CD1A7CA}" srcOrd="0" destOrd="0" presId="urn:microsoft.com/office/officeart/2005/8/layout/radial3"/>
    <dgm:cxn modelId="{D2310139-1D59-4B24-A0CE-DEB5D5536715}" type="presParOf" srcId="{1C01A5B2-67EA-4686-B86C-CBFC598D5477}" destId="{E7BFA9EE-B858-4016-80BA-575963560F75}" srcOrd="1" destOrd="0" presId="urn:microsoft.com/office/officeart/2005/8/layout/radial3"/>
    <dgm:cxn modelId="{6F260A1B-F1E6-4B1F-8B14-16C8A9FF4C79}" type="presParOf" srcId="{1C01A5B2-67EA-4686-B86C-CBFC598D5477}" destId="{3255F1BD-E04A-41BF-B64D-B06E6D0468D8}" srcOrd="2" destOrd="0" presId="urn:microsoft.com/office/officeart/2005/8/layout/radial3"/>
    <dgm:cxn modelId="{FA2A0095-09B7-4499-A893-7FF13C6911EF}" type="presParOf" srcId="{1C01A5B2-67EA-4686-B86C-CBFC598D5477}" destId="{BCC6AE36-1AA5-4143-A95B-3979139E867E}" srcOrd="3" destOrd="0" presId="urn:microsoft.com/office/officeart/2005/8/layout/radial3"/>
    <dgm:cxn modelId="{F737BF58-6676-445C-BA2D-7BD9EA7D01AF}" type="presParOf" srcId="{1C01A5B2-67EA-4686-B86C-CBFC598D5477}" destId="{E0DEE663-04E6-49D6-A3C7-F8FB5F8BE33B}" srcOrd="4" destOrd="0" presId="urn:microsoft.com/office/officeart/2005/8/layout/radial3"/>
    <dgm:cxn modelId="{CA81495C-940D-44C5-BE3A-6E8C673F12CB}" type="presParOf" srcId="{1C01A5B2-67EA-4686-B86C-CBFC598D5477}" destId="{82D4CE4E-4537-4EB5-9077-6AA5F30A6980}"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584336-D0B1-4B0E-BA5C-55B2CED1D394}" type="doc">
      <dgm:prSet loTypeId="urn:microsoft.com/office/officeart/2005/8/layout/radial3" loCatId="cycle" qsTypeId="urn:microsoft.com/office/officeart/2005/8/quickstyle/simple1#1" qsCatId="simple" csTypeId="urn:microsoft.com/office/officeart/2005/8/colors/colorful1" csCatId="colorful" phldr="1"/>
      <dgm:spPr/>
      <dgm:t>
        <a:bodyPr/>
        <a:lstStyle/>
        <a:p>
          <a:endParaRPr lang="en-US"/>
        </a:p>
      </dgm:t>
    </dgm:pt>
    <dgm:pt modelId="{E1F87E0E-FF3E-47D3-BFF3-1936BDC1B9A7}">
      <dgm:prSet phldrT="[Text]"/>
      <dgm:spPr/>
      <dgm:t>
        <a:bodyPr/>
        <a:lstStyle/>
        <a:p>
          <a:r>
            <a:rPr lang="nl-NL" b="1" noProof="0" dirty="0" smtClean="0"/>
            <a:t>Gewichtstoename</a:t>
          </a:r>
          <a:endParaRPr lang="nl-NL" b="1" noProof="0" dirty="0"/>
        </a:p>
      </dgm:t>
    </dgm:pt>
    <dgm:pt modelId="{169E7CD4-95A5-4EA3-A305-1668AA4A744D}" type="parTrans" cxnId="{98FD00BD-2599-433A-AC2F-14A7D52BA766}">
      <dgm:prSet/>
      <dgm:spPr/>
      <dgm:t>
        <a:bodyPr/>
        <a:lstStyle/>
        <a:p>
          <a:endParaRPr lang="en-US"/>
        </a:p>
      </dgm:t>
    </dgm:pt>
    <dgm:pt modelId="{9C10DDF3-A40F-4978-A049-EE2D16408C99}" type="sibTrans" cxnId="{98FD00BD-2599-433A-AC2F-14A7D52BA766}">
      <dgm:prSet/>
      <dgm:spPr/>
      <dgm:t>
        <a:bodyPr/>
        <a:lstStyle/>
        <a:p>
          <a:endParaRPr lang="en-US"/>
        </a:p>
      </dgm:t>
    </dgm:pt>
    <dgm:pt modelId="{2356E178-4180-471B-A95D-2442FCF758CB}">
      <dgm:prSet phldrT="[Text]" custT="1"/>
      <dgm:spPr/>
      <dgm:t>
        <a:bodyPr/>
        <a:lstStyle/>
        <a:p>
          <a:r>
            <a:rPr lang="nl-NL" sz="1200" b="1" noProof="0" dirty="0" smtClean="0"/>
            <a:t>Eet minder vette producten</a:t>
          </a:r>
          <a:endParaRPr lang="nl-NL" sz="1200" b="1" noProof="0" dirty="0"/>
        </a:p>
      </dgm:t>
    </dgm:pt>
    <dgm:pt modelId="{28637787-CABB-4AAD-B4EC-042A0B395341}" type="parTrans" cxnId="{3D751365-FC4E-4999-8138-5C7B52A6F84F}">
      <dgm:prSet/>
      <dgm:spPr/>
      <dgm:t>
        <a:bodyPr/>
        <a:lstStyle/>
        <a:p>
          <a:endParaRPr lang="en-US"/>
        </a:p>
      </dgm:t>
    </dgm:pt>
    <dgm:pt modelId="{419F9E5C-97BF-4A9A-8E09-71B55289B3AE}" type="sibTrans" cxnId="{3D751365-FC4E-4999-8138-5C7B52A6F84F}">
      <dgm:prSet/>
      <dgm:spPr/>
      <dgm:t>
        <a:bodyPr/>
        <a:lstStyle/>
        <a:p>
          <a:endParaRPr lang="en-US"/>
        </a:p>
      </dgm:t>
    </dgm:pt>
    <dgm:pt modelId="{D6369594-53CA-4743-BFF7-C2D904DA742C}">
      <dgm:prSet phldrT="[Text]" custT="1"/>
      <dgm:spPr/>
      <dgm:t>
        <a:bodyPr/>
        <a:lstStyle/>
        <a:p>
          <a:r>
            <a:rPr lang="nl-NL" sz="1200" b="1" noProof="0" dirty="0" smtClean="0"/>
            <a:t>Kom en blijf in beweging</a:t>
          </a:r>
          <a:endParaRPr lang="nl-NL" sz="1200" b="1" noProof="0" dirty="0"/>
        </a:p>
      </dgm:t>
    </dgm:pt>
    <dgm:pt modelId="{5433BCDE-D01B-4C43-9770-3BCF6A203491}" type="parTrans" cxnId="{AFAA54E3-514A-4D36-807E-9FBD4120AF30}">
      <dgm:prSet/>
      <dgm:spPr/>
      <dgm:t>
        <a:bodyPr/>
        <a:lstStyle/>
        <a:p>
          <a:endParaRPr lang="en-US"/>
        </a:p>
      </dgm:t>
    </dgm:pt>
    <dgm:pt modelId="{5B98D9CA-9FDF-44BD-98EC-0F6E2E37923A}" type="sibTrans" cxnId="{AFAA54E3-514A-4D36-807E-9FBD4120AF30}">
      <dgm:prSet/>
      <dgm:spPr/>
      <dgm:t>
        <a:bodyPr/>
        <a:lstStyle/>
        <a:p>
          <a:endParaRPr lang="en-US"/>
        </a:p>
      </dgm:t>
    </dgm:pt>
    <dgm:pt modelId="{B626C495-F3A7-4ADE-A0FE-4E7983E98359}">
      <dgm:prSet phldrT="[Text]" custT="1"/>
      <dgm:spPr/>
      <dgm:t>
        <a:bodyPr/>
        <a:lstStyle/>
        <a:p>
          <a:r>
            <a:rPr lang="nl-NL" sz="1200" b="1" noProof="0" dirty="0" smtClean="0"/>
            <a:t>Evt. doorverwijzen naar diëtiste</a:t>
          </a:r>
          <a:endParaRPr lang="nl-NL" sz="1200" b="1" noProof="0" dirty="0"/>
        </a:p>
      </dgm:t>
    </dgm:pt>
    <dgm:pt modelId="{6F2AC2C2-8163-4C6A-99C5-72A6C2B2A33F}" type="parTrans" cxnId="{13AF98FC-2DB9-4B5F-85B0-E587DE19880D}">
      <dgm:prSet/>
      <dgm:spPr/>
      <dgm:t>
        <a:bodyPr/>
        <a:lstStyle/>
        <a:p>
          <a:endParaRPr lang="en-US"/>
        </a:p>
      </dgm:t>
    </dgm:pt>
    <dgm:pt modelId="{91A8EA40-4823-4FE8-82D6-C24B81F0FC1F}" type="sibTrans" cxnId="{13AF98FC-2DB9-4B5F-85B0-E587DE19880D}">
      <dgm:prSet/>
      <dgm:spPr/>
      <dgm:t>
        <a:bodyPr/>
        <a:lstStyle/>
        <a:p>
          <a:endParaRPr lang="en-US"/>
        </a:p>
      </dgm:t>
    </dgm:pt>
    <dgm:pt modelId="{BC2DF43D-A878-4B6A-B15F-7FFBED6EC842}">
      <dgm:prSet phldrT="[Text]" custT="1"/>
      <dgm:spPr/>
      <dgm:t>
        <a:bodyPr/>
        <a:lstStyle/>
        <a:p>
          <a:r>
            <a:rPr lang="nl-NL" sz="1200" b="1" noProof="0" dirty="0" smtClean="0"/>
            <a:t>Beperk suikergebruik</a:t>
          </a:r>
          <a:endParaRPr lang="nl-NL" sz="1200" b="1" noProof="0" dirty="0"/>
        </a:p>
      </dgm:t>
    </dgm:pt>
    <dgm:pt modelId="{17DD7635-F2DC-43BE-A312-49946A09DBA4}" type="parTrans" cxnId="{5C40F758-5264-4653-AF57-ED244AC8F3A3}">
      <dgm:prSet/>
      <dgm:spPr/>
      <dgm:t>
        <a:bodyPr/>
        <a:lstStyle/>
        <a:p>
          <a:endParaRPr lang="en-US"/>
        </a:p>
      </dgm:t>
    </dgm:pt>
    <dgm:pt modelId="{E6A990DC-0228-4E23-ABC6-C9EE879B9A00}" type="sibTrans" cxnId="{5C40F758-5264-4653-AF57-ED244AC8F3A3}">
      <dgm:prSet/>
      <dgm:spPr/>
      <dgm:t>
        <a:bodyPr/>
        <a:lstStyle/>
        <a:p>
          <a:endParaRPr lang="en-US"/>
        </a:p>
      </dgm:t>
    </dgm:pt>
    <dgm:pt modelId="{7601E1F9-4EA7-4348-9AB5-7ACD04B8398D}">
      <dgm:prSet phldrT="[Text]" custT="1"/>
      <dgm:spPr/>
      <dgm:t>
        <a:bodyPr/>
        <a:lstStyle/>
        <a:p>
          <a:r>
            <a:rPr lang="nl-NL" sz="1200" b="1" noProof="0" dirty="0" smtClean="0"/>
            <a:t>Evt. </a:t>
          </a:r>
          <a:r>
            <a:rPr lang="nl-NL" sz="1200" b="1" noProof="0" dirty="0" err="1" smtClean="0"/>
            <a:t>plasmedi-catie</a:t>
          </a:r>
          <a:r>
            <a:rPr lang="nl-NL" sz="1200" b="1" noProof="0" dirty="0" smtClean="0"/>
            <a:t> bij vocht vasthouden</a:t>
          </a:r>
          <a:endParaRPr lang="nl-NL" sz="1200" b="1" noProof="0" dirty="0"/>
        </a:p>
      </dgm:t>
    </dgm:pt>
    <dgm:pt modelId="{984CA626-C61D-4905-ABF1-091A6B0E4E9D}" type="parTrans" cxnId="{7A87BEEB-1C7B-45AC-AF13-2A9E9D8FB228}">
      <dgm:prSet/>
      <dgm:spPr/>
      <dgm:t>
        <a:bodyPr/>
        <a:lstStyle/>
        <a:p>
          <a:endParaRPr lang="nl-NL"/>
        </a:p>
      </dgm:t>
    </dgm:pt>
    <dgm:pt modelId="{632CC447-ED52-451F-B0C2-B63A7C5DD12A}" type="sibTrans" cxnId="{7A87BEEB-1C7B-45AC-AF13-2A9E9D8FB228}">
      <dgm:prSet/>
      <dgm:spPr/>
      <dgm:t>
        <a:bodyPr/>
        <a:lstStyle/>
        <a:p>
          <a:endParaRPr lang="nl-NL"/>
        </a:p>
      </dgm:t>
    </dgm:pt>
    <dgm:pt modelId="{175F1DAC-7B7E-4D09-8DB8-99368C0C72D4}" type="pres">
      <dgm:prSet presAssocID="{62584336-D0B1-4B0E-BA5C-55B2CED1D394}" presName="composite" presStyleCnt="0">
        <dgm:presLayoutVars>
          <dgm:chMax val="1"/>
          <dgm:dir/>
          <dgm:resizeHandles val="exact"/>
        </dgm:presLayoutVars>
      </dgm:prSet>
      <dgm:spPr/>
      <dgm:t>
        <a:bodyPr/>
        <a:lstStyle/>
        <a:p>
          <a:endParaRPr lang="en-US"/>
        </a:p>
      </dgm:t>
    </dgm:pt>
    <dgm:pt modelId="{1C01A5B2-67EA-4686-B86C-CBFC598D5477}" type="pres">
      <dgm:prSet presAssocID="{62584336-D0B1-4B0E-BA5C-55B2CED1D394}" presName="radial" presStyleCnt="0">
        <dgm:presLayoutVars>
          <dgm:animLvl val="ctr"/>
        </dgm:presLayoutVars>
      </dgm:prSet>
      <dgm:spPr/>
    </dgm:pt>
    <dgm:pt modelId="{D4E6F5B5-CA2C-475F-A4B6-5AB59CD1A7CA}" type="pres">
      <dgm:prSet presAssocID="{E1F87E0E-FF3E-47D3-BFF3-1936BDC1B9A7}" presName="centerShape" presStyleLbl="vennNode1" presStyleIdx="0" presStyleCnt="6"/>
      <dgm:spPr/>
      <dgm:t>
        <a:bodyPr/>
        <a:lstStyle/>
        <a:p>
          <a:endParaRPr lang="en-US"/>
        </a:p>
      </dgm:t>
    </dgm:pt>
    <dgm:pt modelId="{E7BFA9EE-B858-4016-80BA-575963560F75}" type="pres">
      <dgm:prSet presAssocID="{2356E178-4180-471B-A95D-2442FCF758CB}" presName="node" presStyleLbl="vennNode1" presStyleIdx="1" presStyleCnt="6" custScaleX="134595" custScaleY="112192">
        <dgm:presLayoutVars>
          <dgm:bulletEnabled val="1"/>
        </dgm:presLayoutVars>
      </dgm:prSet>
      <dgm:spPr/>
      <dgm:t>
        <a:bodyPr/>
        <a:lstStyle/>
        <a:p>
          <a:endParaRPr lang="en-US"/>
        </a:p>
      </dgm:t>
    </dgm:pt>
    <dgm:pt modelId="{3255F1BD-E04A-41BF-B64D-B06E6D0468D8}" type="pres">
      <dgm:prSet presAssocID="{D6369594-53CA-4743-BFF7-C2D904DA742C}" presName="node" presStyleLbl="vennNode1" presStyleIdx="2" presStyleCnt="6" custScaleX="124662" custScaleY="106781">
        <dgm:presLayoutVars>
          <dgm:bulletEnabled val="1"/>
        </dgm:presLayoutVars>
      </dgm:prSet>
      <dgm:spPr/>
      <dgm:t>
        <a:bodyPr/>
        <a:lstStyle/>
        <a:p>
          <a:endParaRPr lang="en-US"/>
        </a:p>
      </dgm:t>
    </dgm:pt>
    <dgm:pt modelId="{BCC6AE36-1AA5-4143-A95B-3979139E867E}" type="pres">
      <dgm:prSet presAssocID="{B626C495-F3A7-4ADE-A0FE-4E7983E98359}" presName="node" presStyleLbl="vennNode1" presStyleIdx="3" presStyleCnt="6" custScaleX="137988" custScaleY="106090">
        <dgm:presLayoutVars>
          <dgm:bulletEnabled val="1"/>
        </dgm:presLayoutVars>
      </dgm:prSet>
      <dgm:spPr/>
      <dgm:t>
        <a:bodyPr/>
        <a:lstStyle/>
        <a:p>
          <a:endParaRPr lang="en-US"/>
        </a:p>
      </dgm:t>
    </dgm:pt>
    <dgm:pt modelId="{E0DEE663-04E6-49D6-A3C7-F8FB5F8BE33B}" type="pres">
      <dgm:prSet presAssocID="{BC2DF43D-A878-4B6A-B15F-7FFBED6EC842}" presName="node" presStyleLbl="vennNode1" presStyleIdx="4" presStyleCnt="6" custScaleX="137008" custScaleY="121650">
        <dgm:presLayoutVars>
          <dgm:bulletEnabled val="1"/>
        </dgm:presLayoutVars>
      </dgm:prSet>
      <dgm:spPr/>
      <dgm:t>
        <a:bodyPr/>
        <a:lstStyle/>
        <a:p>
          <a:endParaRPr lang="en-US"/>
        </a:p>
      </dgm:t>
    </dgm:pt>
    <dgm:pt modelId="{EE753443-192E-4D27-AAA7-D92E40C6E767}" type="pres">
      <dgm:prSet presAssocID="{7601E1F9-4EA7-4348-9AB5-7ACD04B8398D}" presName="node" presStyleLbl="vennNode1" presStyleIdx="5" presStyleCnt="6">
        <dgm:presLayoutVars>
          <dgm:bulletEnabled val="1"/>
        </dgm:presLayoutVars>
      </dgm:prSet>
      <dgm:spPr/>
      <dgm:t>
        <a:bodyPr/>
        <a:lstStyle/>
        <a:p>
          <a:endParaRPr lang="nl-NL"/>
        </a:p>
      </dgm:t>
    </dgm:pt>
  </dgm:ptLst>
  <dgm:cxnLst>
    <dgm:cxn modelId="{13AF98FC-2DB9-4B5F-85B0-E587DE19880D}" srcId="{E1F87E0E-FF3E-47D3-BFF3-1936BDC1B9A7}" destId="{B626C495-F3A7-4ADE-A0FE-4E7983E98359}" srcOrd="2" destOrd="0" parTransId="{6F2AC2C2-8163-4C6A-99C5-72A6C2B2A33F}" sibTransId="{91A8EA40-4823-4FE8-82D6-C24B81F0FC1F}"/>
    <dgm:cxn modelId="{5C40F758-5264-4653-AF57-ED244AC8F3A3}" srcId="{E1F87E0E-FF3E-47D3-BFF3-1936BDC1B9A7}" destId="{BC2DF43D-A878-4B6A-B15F-7FFBED6EC842}" srcOrd="3" destOrd="0" parTransId="{17DD7635-F2DC-43BE-A312-49946A09DBA4}" sibTransId="{E6A990DC-0228-4E23-ABC6-C9EE879B9A00}"/>
    <dgm:cxn modelId="{79C95B92-124D-45B5-9919-7B08F55E9506}" type="presOf" srcId="{62584336-D0B1-4B0E-BA5C-55B2CED1D394}" destId="{175F1DAC-7B7E-4D09-8DB8-99368C0C72D4}" srcOrd="0" destOrd="0" presId="urn:microsoft.com/office/officeart/2005/8/layout/radial3"/>
    <dgm:cxn modelId="{3AED2325-75B9-4708-9C26-61CF5BB1070B}" type="presOf" srcId="{B626C495-F3A7-4ADE-A0FE-4E7983E98359}" destId="{BCC6AE36-1AA5-4143-A95B-3979139E867E}" srcOrd="0" destOrd="0" presId="urn:microsoft.com/office/officeart/2005/8/layout/radial3"/>
    <dgm:cxn modelId="{2155B116-9BDB-4C6F-8496-AA50BE16CBC4}" type="presOf" srcId="{2356E178-4180-471B-A95D-2442FCF758CB}" destId="{E7BFA9EE-B858-4016-80BA-575963560F75}" srcOrd="0" destOrd="0" presId="urn:microsoft.com/office/officeart/2005/8/layout/radial3"/>
    <dgm:cxn modelId="{7A87BEEB-1C7B-45AC-AF13-2A9E9D8FB228}" srcId="{E1F87E0E-FF3E-47D3-BFF3-1936BDC1B9A7}" destId="{7601E1F9-4EA7-4348-9AB5-7ACD04B8398D}" srcOrd="4" destOrd="0" parTransId="{984CA626-C61D-4905-ABF1-091A6B0E4E9D}" sibTransId="{632CC447-ED52-451F-B0C2-B63A7C5DD12A}"/>
    <dgm:cxn modelId="{FD64E40E-5A4F-40CD-8C78-E1588CED69D9}" type="presOf" srcId="{BC2DF43D-A878-4B6A-B15F-7FFBED6EC842}" destId="{E0DEE663-04E6-49D6-A3C7-F8FB5F8BE33B}" srcOrd="0" destOrd="0" presId="urn:microsoft.com/office/officeart/2005/8/layout/radial3"/>
    <dgm:cxn modelId="{3D751365-FC4E-4999-8138-5C7B52A6F84F}" srcId="{E1F87E0E-FF3E-47D3-BFF3-1936BDC1B9A7}" destId="{2356E178-4180-471B-A95D-2442FCF758CB}" srcOrd="0" destOrd="0" parTransId="{28637787-CABB-4AAD-B4EC-042A0B395341}" sibTransId="{419F9E5C-97BF-4A9A-8E09-71B55289B3AE}"/>
    <dgm:cxn modelId="{B87A3B31-2A78-499E-B301-A4547BFF3E61}" type="presOf" srcId="{D6369594-53CA-4743-BFF7-C2D904DA742C}" destId="{3255F1BD-E04A-41BF-B64D-B06E6D0468D8}" srcOrd="0" destOrd="0" presId="urn:microsoft.com/office/officeart/2005/8/layout/radial3"/>
    <dgm:cxn modelId="{44CE1198-C38D-41BB-8806-05087D01553A}" type="presOf" srcId="{E1F87E0E-FF3E-47D3-BFF3-1936BDC1B9A7}" destId="{D4E6F5B5-CA2C-475F-A4B6-5AB59CD1A7CA}" srcOrd="0" destOrd="0" presId="urn:microsoft.com/office/officeart/2005/8/layout/radial3"/>
    <dgm:cxn modelId="{98FD00BD-2599-433A-AC2F-14A7D52BA766}" srcId="{62584336-D0B1-4B0E-BA5C-55B2CED1D394}" destId="{E1F87E0E-FF3E-47D3-BFF3-1936BDC1B9A7}" srcOrd="0" destOrd="0" parTransId="{169E7CD4-95A5-4EA3-A305-1668AA4A744D}" sibTransId="{9C10DDF3-A40F-4978-A049-EE2D16408C99}"/>
    <dgm:cxn modelId="{3E8DA5A1-CE23-4497-A6D1-688F28DFB546}" type="presOf" srcId="{7601E1F9-4EA7-4348-9AB5-7ACD04B8398D}" destId="{EE753443-192E-4D27-AAA7-D92E40C6E767}" srcOrd="0" destOrd="0" presId="urn:microsoft.com/office/officeart/2005/8/layout/radial3"/>
    <dgm:cxn modelId="{AFAA54E3-514A-4D36-807E-9FBD4120AF30}" srcId="{E1F87E0E-FF3E-47D3-BFF3-1936BDC1B9A7}" destId="{D6369594-53CA-4743-BFF7-C2D904DA742C}" srcOrd="1" destOrd="0" parTransId="{5433BCDE-D01B-4C43-9770-3BCF6A203491}" sibTransId="{5B98D9CA-9FDF-44BD-98EC-0F6E2E37923A}"/>
    <dgm:cxn modelId="{9DDD636D-C895-481F-BAE6-C99211B03313}" type="presParOf" srcId="{175F1DAC-7B7E-4D09-8DB8-99368C0C72D4}" destId="{1C01A5B2-67EA-4686-B86C-CBFC598D5477}" srcOrd="0" destOrd="0" presId="urn:microsoft.com/office/officeart/2005/8/layout/radial3"/>
    <dgm:cxn modelId="{891FC056-8142-47DD-B335-4AE47A0DD274}" type="presParOf" srcId="{1C01A5B2-67EA-4686-B86C-CBFC598D5477}" destId="{D4E6F5B5-CA2C-475F-A4B6-5AB59CD1A7CA}" srcOrd="0" destOrd="0" presId="urn:microsoft.com/office/officeart/2005/8/layout/radial3"/>
    <dgm:cxn modelId="{11E029B7-62E0-492F-A2E4-5B04E72D2DE1}" type="presParOf" srcId="{1C01A5B2-67EA-4686-B86C-CBFC598D5477}" destId="{E7BFA9EE-B858-4016-80BA-575963560F75}" srcOrd="1" destOrd="0" presId="urn:microsoft.com/office/officeart/2005/8/layout/radial3"/>
    <dgm:cxn modelId="{6C63EB5C-85B6-48ED-809B-A78FEAAD7F91}" type="presParOf" srcId="{1C01A5B2-67EA-4686-B86C-CBFC598D5477}" destId="{3255F1BD-E04A-41BF-B64D-B06E6D0468D8}" srcOrd="2" destOrd="0" presId="urn:microsoft.com/office/officeart/2005/8/layout/radial3"/>
    <dgm:cxn modelId="{41E80459-4DC7-4901-9929-E97DCE55BD23}" type="presParOf" srcId="{1C01A5B2-67EA-4686-B86C-CBFC598D5477}" destId="{BCC6AE36-1AA5-4143-A95B-3979139E867E}" srcOrd="3" destOrd="0" presId="urn:microsoft.com/office/officeart/2005/8/layout/radial3"/>
    <dgm:cxn modelId="{1EB894B1-834F-454A-8E1D-566F8A17FFF9}" type="presParOf" srcId="{1C01A5B2-67EA-4686-B86C-CBFC598D5477}" destId="{E0DEE663-04E6-49D6-A3C7-F8FB5F8BE33B}" srcOrd="4" destOrd="0" presId="urn:microsoft.com/office/officeart/2005/8/layout/radial3"/>
    <dgm:cxn modelId="{61059F03-3A8A-4273-A971-7E185A10658B}" type="presParOf" srcId="{1C01A5B2-67EA-4686-B86C-CBFC598D5477}" destId="{EE753443-192E-4D27-AAA7-D92E40C6E767}"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584336-D0B1-4B0E-BA5C-55B2CED1D394}" type="doc">
      <dgm:prSet loTypeId="urn:microsoft.com/office/officeart/2005/8/layout/radial3" loCatId="cycle" qsTypeId="urn:microsoft.com/office/officeart/2005/8/quickstyle/simple1#1" qsCatId="simple" csTypeId="urn:microsoft.com/office/officeart/2005/8/colors/colorful1" csCatId="colorful" phldr="1"/>
      <dgm:spPr/>
      <dgm:t>
        <a:bodyPr/>
        <a:lstStyle/>
        <a:p>
          <a:endParaRPr lang="en-US"/>
        </a:p>
      </dgm:t>
    </dgm:pt>
    <dgm:pt modelId="{E1F87E0E-FF3E-47D3-BFF3-1936BDC1B9A7}">
      <dgm:prSet phldrT="[Text]"/>
      <dgm:spPr/>
      <dgm:t>
        <a:bodyPr/>
        <a:lstStyle/>
        <a:p>
          <a:r>
            <a:rPr lang="nl-NL" b="1" noProof="0" dirty="0" smtClean="0"/>
            <a:t>Osteoporose (versnelde botafbraak)</a:t>
          </a:r>
          <a:endParaRPr lang="nl-NL" b="1" noProof="0" dirty="0"/>
        </a:p>
      </dgm:t>
    </dgm:pt>
    <dgm:pt modelId="{169E7CD4-95A5-4EA3-A305-1668AA4A744D}" type="parTrans" cxnId="{98FD00BD-2599-433A-AC2F-14A7D52BA766}">
      <dgm:prSet/>
      <dgm:spPr/>
      <dgm:t>
        <a:bodyPr/>
        <a:lstStyle/>
        <a:p>
          <a:endParaRPr lang="en-US"/>
        </a:p>
      </dgm:t>
    </dgm:pt>
    <dgm:pt modelId="{9C10DDF3-A40F-4978-A049-EE2D16408C99}" type="sibTrans" cxnId="{98FD00BD-2599-433A-AC2F-14A7D52BA766}">
      <dgm:prSet/>
      <dgm:spPr/>
      <dgm:t>
        <a:bodyPr/>
        <a:lstStyle/>
        <a:p>
          <a:endParaRPr lang="en-US"/>
        </a:p>
      </dgm:t>
    </dgm:pt>
    <dgm:pt modelId="{2356E178-4180-471B-A95D-2442FCF758CB}">
      <dgm:prSet phldrT="[Text]" custT="1"/>
      <dgm:spPr/>
      <dgm:t>
        <a:bodyPr/>
        <a:lstStyle/>
        <a:p>
          <a:r>
            <a:rPr lang="nl-NL" sz="1200" b="1" noProof="0" dirty="0" smtClean="0"/>
            <a:t>Kom en blijf in beweging</a:t>
          </a:r>
          <a:endParaRPr lang="nl-NL" sz="1200" b="1" noProof="0" dirty="0"/>
        </a:p>
      </dgm:t>
    </dgm:pt>
    <dgm:pt modelId="{28637787-CABB-4AAD-B4EC-042A0B395341}" type="parTrans" cxnId="{3D751365-FC4E-4999-8138-5C7B52A6F84F}">
      <dgm:prSet/>
      <dgm:spPr/>
      <dgm:t>
        <a:bodyPr/>
        <a:lstStyle/>
        <a:p>
          <a:endParaRPr lang="en-US"/>
        </a:p>
      </dgm:t>
    </dgm:pt>
    <dgm:pt modelId="{419F9E5C-97BF-4A9A-8E09-71B55289B3AE}" type="sibTrans" cxnId="{3D751365-FC4E-4999-8138-5C7B52A6F84F}">
      <dgm:prSet/>
      <dgm:spPr/>
      <dgm:t>
        <a:bodyPr/>
        <a:lstStyle/>
        <a:p>
          <a:endParaRPr lang="en-US"/>
        </a:p>
      </dgm:t>
    </dgm:pt>
    <dgm:pt modelId="{D6369594-53CA-4743-BFF7-C2D904DA742C}">
      <dgm:prSet phldrT="[Text]" custT="1"/>
      <dgm:spPr/>
      <dgm:t>
        <a:bodyPr/>
        <a:lstStyle/>
        <a:p>
          <a:r>
            <a:rPr lang="nl-NL" sz="1200" b="1" noProof="0" dirty="0" smtClean="0"/>
            <a:t>Minimaal 15 min. daglicht per dag</a:t>
          </a:r>
          <a:endParaRPr lang="nl-NL" sz="1200" b="1" noProof="0" dirty="0"/>
        </a:p>
      </dgm:t>
    </dgm:pt>
    <dgm:pt modelId="{5433BCDE-D01B-4C43-9770-3BCF6A203491}" type="parTrans" cxnId="{AFAA54E3-514A-4D36-807E-9FBD4120AF30}">
      <dgm:prSet/>
      <dgm:spPr/>
      <dgm:t>
        <a:bodyPr/>
        <a:lstStyle/>
        <a:p>
          <a:endParaRPr lang="en-US"/>
        </a:p>
      </dgm:t>
    </dgm:pt>
    <dgm:pt modelId="{5B98D9CA-9FDF-44BD-98EC-0F6E2E37923A}" type="sibTrans" cxnId="{AFAA54E3-514A-4D36-807E-9FBD4120AF30}">
      <dgm:prSet/>
      <dgm:spPr/>
      <dgm:t>
        <a:bodyPr/>
        <a:lstStyle/>
        <a:p>
          <a:endParaRPr lang="en-US"/>
        </a:p>
      </dgm:t>
    </dgm:pt>
    <dgm:pt modelId="{B626C495-F3A7-4ADE-A0FE-4E7983E98359}">
      <dgm:prSet phldrT="[Text]" custT="1"/>
      <dgm:spPr/>
      <dgm:t>
        <a:bodyPr/>
        <a:lstStyle/>
        <a:p>
          <a:r>
            <a:rPr lang="nl-NL" sz="1200" b="1" noProof="0" dirty="0" smtClean="0"/>
            <a:t>3x zuivel per dag</a:t>
          </a:r>
          <a:endParaRPr lang="nl-NL" sz="1200" b="1" noProof="0" dirty="0"/>
        </a:p>
      </dgm:t>
    </dgm:pt>
    <dgm:pt modelId="{6F2AC2C2-8163-4C6A-99C5-72A6C2B2A33F}" type="parTrans" cxnId="{13AF98FC-2DB9-4B5F-85B0-E587DE19880D}">
      <dgm:prSet/>
      <dgm:spPr/>
      <dgm:t>
        <a:bodyPr/>
        <a:lstStyle/>
        <a:p>
          <a:endParaRPr lang="en-US"/>
        </a:p>
      </dgm:t>
    </dgm:pt>
    <dgm:pt modelId="{91A8EA40-4823-4FE8-82D6-C24B81F0FC1F}" type="sibTrans" cxnId="{13AF98FC-2DB9-4B5F-85B0-E587DE19880D}">
      <dgm:prSet/>
      <dgm:spPr/>
      <dgm:t>
        <a:bodyPr/>
        <a:lstStyle/>
        <a:p>
          <a:endParaRPr lang="en-US"/>
        </a:p>
      </dgm:t>
    </dgm:pt>
    <dgm:pt modelId="{C3680AD8-1CA7-46CD-9A0B-4362064311C3}">
      <dgm:prSet phldrT="[Text]" custT="1"/>
      <dgm:spPr/>
      <dgm:t>
        <a:bodyPr/>
        <a:lstStyle/>
        <a:p>
          <a:r>
            <a:rPr lang="nl-NL" sz="1200" b="1" noProof="0" dirty="0" smtClean="0"/>
            <a:t>Vit. D of kalktablet-ten</a:t>
          </a:r>
          <a:endParaRPr lang="nl-NL" sz="1200" b="1" noProof="0" dirty="0"/>
        </a:p>
      </dgm:t>
    </dgm:pt>
    <dgm:pt modelId="{FA48E5AD-5766-49EE-A86E-0B2F6C91B9DC}" type="parTrans" cxnId="{B9A5C0B4-1CFA-4495-B4AD-42594C8D7586}">
      <dgm:prSet/>
      <dgm:spPr/>
      <dgm:t>
        <a:bodyPr/>
        <a:lstStyle/>
        <a:p>
          <a:endParaRPr lang="nl-NL"/>
        </a:p>
      </dgm:t>
    </dgm:pt>
    <dgm:pt modelId="{5A152D78-CBC7-4F78-ABC8-B43A6C0C20F1}" type="sibTrans" cxnId="{B9A5C0B4-1CFA-4495-B4AD-42594C8D7586}">
      <dgm:prSet/>
      <dgm:spPr/>
      <dgm:t>
        <a:bodyPr/>
        <a:lstStyle/>
        <a:p>
          <a:endParaRPr lang="nl-NL"/>
        </a:p>
      </dgm:t>
    </dgm:pt>
    <dgm:pt modelId="{85E2FB70-2C3C-4530-8FCF-18167CDB6270}">
      <dgm:prSet phldrT="[Text]" custT="1"/>
      <dgm:spPr/>
      <dgm:t>
        <a:bodyPr/>
        <a:lstStyle/>
        <a:p>
          <a:r>
            <a:rPr lang="nl-NL" sz="1200" b="1" noProof="0" dirty="0" smtClean="0"/>
            <a:t>Evt. aanvullende medicatie</a:t>
          </a:r>
          <a:endParaRPr lang="nl-NL" sz="1200" b="1" noProof="0" dirty="0"/>
        </a:p>
      </dgm:t>
    </dgm:pt>
    <dgm:pt modelId="{5EE1D86D-B9B4-4A18-889B-35AD3D69C829}" type="parTrans" cxnId="{6629BEEF-8092-47E6-93D5-0D552C090F38}">
      <dgm:prSet/>
      <dgm:spPr/>
      <dgm:t>
        <a:bodyPr/>
        <a:lstStyle/>
        <a:p>
          <a:endParaRPr lang="nl-NL"/>
        </a:p>
      </dgm:t>
    </dgm:pt>
    <dgm:pt modelId="{22398263-81A7-4F4D-98FB-44D580DE785F}" type="sibTrans" cxnId="{6629BEEF-8092-47E6-93D5-0D552C090F38}">
      <dgm:prSet/>
      <dgm:spPr/>
      <dgm:t>
        <a:bodyPr/>
        <a:lstStyle/>
        <a:p>
          <a:endParaRPr lang="nl-NL"/>
        </a:p>
      </dgm:t>
    </dgm:pt>
    <dgm:pt modelId="{175F1DAC-7B7E-4D09-8DB8-99368C0C72D4}" type="pres">
      <dgm:prSet presAssocID="{62584336-D0B1-4B0E-BA5C-55B2CED1D394}" presName="composite" presStyleCnt="0">
        <dgm:presLayoutVars>
          <dgm:chMax val="1"/>
          <dgm:dir/>
          <dgm:resizeHandles val="exact"/>
        </dgm:presLayoutVars>
      </dgm:prSet>
      <dgm:spPr/>
      <dgm:t>
        <a:bodyPr/>
        <a:lstStyle/>
        <a:p>
          <a:endParaRPr lang="en-US"/>
        </a:p>
      </dgm:t>
    </dgm:pt>
    <dgm:pt modelId="{1C01A5B2-67EA-4686-B86C-CBFC598D5477}" type="pres">
      <dgm:prSet presAssocID="{62584336-D0B1-4B0E-BA5C-55B2CED1D394}" presName="radial" presStyleCnt="0">
        <dgm:presLayoutVars>
          <dgm:animLvl val="ctr"/>
        </dgm:presLayoutVars>
      </dgm:prSet>
      <dgm:spPr/>
    </dgm:pt>
    <dgm:pt modelId="{D4E6F5B5-CA2C-475F-A4B6-5AB59CD1A7CA}" type="pres">
      <dgm:prSet presAssocID="{E1F87E0E-FF3E-47D3-BFF3-1936BDC1B9A7}" presName="centerShape" presStyleLbl="vennNode1" presStyleIdx="0" presStyleCnt="6"/>
      <dgm:spPr/>
      <dgm:t>
        <a:bodyPr/>
        <a:lstStyle/>
        <a:p>
          <a:endParaRPr lang="en-US"/>
        </a:p>
      </dgm:t>
    </dgm:pt>
    <dgm:pt modelId="{E7BFA9EE-B858-4016-80BA-575963560F75}" type="pres">
      <dgm:prSet presAssocID="{2356E178-4180-471B-A95D-2442FCF758CB}" presName="node" presStyleLbl="vennNode1" presStyleIdx="1" presStyleCnt="6">
        <dgm:presLayoutVars>
          <dgm:bulletEnabled val="1"/>
        </dgm:presLayoutVars>
      </dgm:prSet>
      <dgm:spPr/>
      <dgm:t>
        <a:bodyPr/>
        <a:lstStyle/>
        <a:p>
          <a:endParaRPr lang="en-US"/>
        </a:p>
      </dgm:t>
    </dgm:pt>
    <dgm:pt modelId="{3255F1BD-E04A-41BF-B64D-B06E6D0468D8}" type="pres">
      <dgm:prSet presAssocID="{D6369594-53CA-4743-BFF7-C2D904DA742C}" presName="node" presStyleLbl="vennNode1" presStyleIdx="2" presStyleCnt="6">
        <dgm:presLayoutVars>
          <dgm:bulletEnabled val="1"/>
        </dgm:presLayoutVars>
      </dgm:prSet>
      <dgm:spPr/>
      <dgm:t>
        <a:bodyPr/>
        <a:lstStyle/>
        <a:p>
          <a:endParaRPr lang="en-US"/>
        </a:p>
      </dgm:t>
    </dgm:pt>
    <dgm:pt modelId="{BCC6AE36-1AA5-4143-A95B-3979139E867E}" type="pres">
      <dgm:prSet presAssocID="{B626C495-F3A7-4ADE-A0FE-4E7983E98359}" presName="node" presStyleLbl="vennNode1" presStyleIdx="3" presStyleCnt="6">
        <dgm:presLayoutVars>
          <dgm:bulletEnabled val="1"/>
        </dgm:presLayoutVars>
      </dgm:prSet>
      <dgm:spPr/>
      <dgm:t>
        <a:bodyPr/>
        <a:lstStyle/>
        <a:p>
          <a:endParaRPr lang="en-US"/>
        </a:p>
      </dgm:t>
    </dgm:pt>
    <dgm:pt modelId="{F4DE027F-7D0A-40AE-848A-0DE31903C619}" type="pres">
      <dgm:prSet presAssocID="{C3680AD8-1CA7-46CD-9A0B-4362064311C3}" presName="node" presStyleLbl="vennNode1" presStyleIdx="4" presStyleCnt="6">
        <dgm:presLayoutVars>
          <dgm:bulletEnabled val="1"/>
        </dgm:presLayoutVars>
      </dgm:prSet>
      <dgm:spPr/>
      <dgm:t>
        <a:bodyPr/>
        <a:lstStyle/>
        <a:p>
          <a:endParaRPr lang="nl-NL"/>
        </a:p>
      </dgm:t>
    </dgm:pt>
    <dgm:pt modelId="{F2C568BD-FD2A-44E5-8F40-B21EB6244A6B}" type="pres">
      <dgm:prSet presAssocID="{85E2FB70-2C3C-4530-8FCF-18167CDB6270}" presName="node" presStyleLbl="vennNode1" presStyleIdx="5" presStyleCnt="6">
        <dgm:presLayoutVars>
          <dgm:bulletEnabled val="1"/>
        </dgm:presLayoutVars>
      </dgm:prSet>
      <dgm:spPr/>
      <dgm:t>
        <a:bodyPr/>
        <a:lstStyle/>
        <a:p>
          <a:endParaRPr lang="nl-NL"/>
        </a:p>
      </dgm:t>
    </dgm:pt>
  </dgm:ptLst>
  <dgm:cxnLst>
    <dgm:cxn modelId="{3D751365-FC4E-4999-8138-5C7B52A6F84F}" srcId="{E1F87E0E-FF3E-47D3-BFF3-1936BDC1B9A7}" destId="{2356E178-4180-471B-A95D-2442FCF758CB}" srcOrd="0" destOrd="0" parTransId="{28637787-CABB-4AAD-B4EC-042A0B395341}" sibTransId="{419F9E5C-97BF-4A9A-8E09-71B55289B3AE}"/>
    <dgm:cxn modelId="{B9A5C0B4-1CFA-4495-B4AD-42594C8D7586}" srcId="{E1F87E0E-FF3E-47D3-BFF3-1936BDC1B9A7}" destId="{C3680AD8-1CA7-46CD-9A0B-4362064311C3}" srcOrd="3" destOrd="0" parTransId="{FA48E5AD-5766-49EE-A86E-0B2F6C91B9DC}" sibTransId="{5A152D78-CBC7-4F78-ABC8-B43A6C0C20F1}"/>
    <dgm:cxn modelId="{165956D9-C641-4A81-846C-223874570C5D}" type="presOf" srcId="{2356E178-4180-471B-A95D-2442FCF758CB}" destId="{E7BFA9EE-B858-4016-80BA-575963560F75}" srcOrd="0" destOrd="0" presId="urn:microsoft.com/office/officeart/2005/8/layout/radial3"/>
    <dgm:cxn modelId="{53551248-A37E-4C59-B416-B2B84535E145}" type="presOf" srcId="{D6369594-53CA-4743-BFF7-C2D904DA742C}" destId="{3255F1BD-E04A-41BF-B64D-B06E6D0468D8}" srcOrd="0" destOrd="0" presId="urn:microsoft.com/office/officeart/2005/8/layout/radial3"/>
    <dgm:cxn modelId="{1FAC2523-5112-4409-8177-378F12D77047}" type="presOf" srcId="{85E2FB70-2C3C-4530-8FCF-18167CDB6270}" destId="{F2C568BD-FD2A-44E5-8F40-B21EB6244A6B}" srcOrd="0" destOrd="0" presId="urn:microsoft.com/office/officeart/2005/8/layout/radial3"/>
    <dgm:cxn modelId="{88CE8DDB-2133-49A3-ABAE-5D28FC0C57EB}" type="presOf" srcId="{62584336-D0B1-4B0E-BA5C-55B2CED1D394}" destId="{175F1DAC-7B7E-4D09-8DB8-99368C0C72D4}" srcOrd="0" destOrd="0" presId="urn:microsoft.com/office/officeart/2005/8/layout/radial3"/>
    <dgm:cxn modelId="{CA6B9300-834D-461D-A7DB-DCB1CBBCAED3}" type="presOf" srcId="{C3680AD8-1CA7-46CD-9A0B-4362064311C3}" destId="{F4DE027F-7D0A-40AE-848A-0DE31903C619}" srcOrd="0" destOrd="0" presId="urn:microsoft.com/office/officeart/2005/8/layout/radial3"/>
    <dgm:cxn modelId="{13AF98FC-2DB9-4B5F-85B0-E587DE19880D}" srcId="{E1F87E0E-FF3E-47D3-BFF3-1936BDC1B9A7}" destId="{B626C495-F3A7-4ADE-A0FE-4E7983E98359}" srcOrd="2" destOrd="0" parTransId="{6F2AC2C2-8163-4C6A-99C5-72A6C2B2A33F}" sibTransId="{91A8EA40-4823-4FE8-82D6-C24B81F0FC1F}"/>
    <dgm:cxn modelId="{6629BEEF-8092-47E6-93D5-0D552C090F38}" srcId="{E1F87E0E-FF3E-47D3-BFF3-1936BDC1B9A7}" destId="{85E2FB70-2C3C-4530-8FCF-18167CDB6270}" srcOrd="4" destOrd="0" parTransId="{5EE1D86D-B9B4-4A18-889B-35AD3D69C829}" sibTransId="{22398263-81A7-4F4D-98FB-44D580DE785F}"/>
    <dgm:cxn modelId="{4F79F136-0DBF-4F37-BC08-FC71DDC602B3}" type="presOf" srcId="{B626C495-F3A7-4ADE-A0FE-4E7983E98359}" destId="{BCC6AE36-1AA5-4143-A95B-3979139E867E}" srcOrd="0" destOrd="0" presId="urn:microsoft.com/office/officeart/2005/8/layout/radial3"/>
    <dgm:cxn modelId="{AFAA54E3-514A-4D36-807E-9FBD4120AF30}" srcId="{E1F87E0E-FF3E-47D3-BFF3-1936BDC1B9A7}" destId="{D6369594-53CA-4743-BFF7-C2D904DA742C}" srcOrd="1" destOrd="0" parTransId="{5433BCDE-D01B-4C43-9770-3BCF6A203491}" sibTransId="{5B98D9CA-9FDF-44BD-98EC-0F6E2E37923A}"/>
    <dgm:cxn modelId="{98FD00BD-2599-433A-AC2F-14A7D52BA766}" srcId="{62584336-D0B1-4B0E-BA5C-55B2CED1D394}" destId="{E1F87E0E-FF3E-47D3-BFF3-1936BDC1B9A7}" srcOrd="0" destOrd="0" parTransId="{169E7CD4-95A5-4EA3-A305-1668AA4A744D}" sibTransId="{9C10DDF3-A40F-4978-A049-EE2D16408C99}"/>
    <dgm:cxn modelId="{9F7782C2-1C39-4FB7-B528-25B67565249B}" type="presOf" srcId="{E1F87E0E-FF3E-47D3-BFF3-1936BDC1B9A7}" destId="{D4E6F5B5-CA2C-475F-A4B6-5AB59CD1A7CA}" srcOrd="0" destOrd="0" presId="urn:microsoft.com/office/officeart/2005/8/layout/radial3"/>
    <dgm:cxn modelId="{ACF9F4EB-3D35-4EF1-89F1-0EA3AD9C6119}" type="presParOf" srcId="{175F1DAC-7B7E-4D09-8DB8-99368C0C72D4}" destId="{1C01A5B2-67EA-4686-B86C-CBFC598D5477}" srcOrd="0" destOrd="0" presId="urn:microsoft.com/office/officeart/2005/8/layout/radial3"/>
    <dgm:cxn modelId="{1CF90F0F-88F6-4F9C-9F0F-E701C636FDE9}" type="presParOf" srcId="{1C01A5B2-67EA-4686-B86C-CBFC598D5477}" destId="{D4E6F5B5-CA2C-475F-A4B6-5AB59CD1A7CA}" srcOrd="0" destOrd="0" presId="urn:microsoft.com/office/officeart/2005/8/layout/radial3"/>
    <dgm:cxn modelId="{830CFD3D-AD61-49F2-8AA4-AFEAA62A59BD}" type="presParOf" srcId="{1C01A5B2-67EA-4686-B86C-CBFC598D5477}" destId="{E7BFA9EE-B858-4016-80BA-575963560F75}" srcOrd="1" destOrd="0" presId="urn:microsoft.com/office/officeart/2005/8/layout/radial3"/>
    <dgm:cxn modelId="{7DFDFE41-FDF4-406E-A4F2-C928AB974855}" type="presParOf" srcId="{1C01A5B2-67EA-4686-B86C-CBFC598D5477}" destId="{3255F1BD-E04A-41BF-B64D-B06E6D0468D8}" srcOrd="2" destOrd="0" presId="urn:microsoft.com/office/officeart/2005/8/layout/radial3"/>
    <dgm:cxn modelId="{ECA77DA7-A644-4EEF-9D70-2BCC8BA2D351}" type="presParOf" srcId="{1C01A5B2-67EA-4686-B86C-CBFC598D5477}" destId="{BCC6AE36-1AA5-4143-A95B-3979139E867E}" srcOrd="3" destOrd="0" presId="urn:microsoft.com/office/officeart/2005/8/layout/radial3"/>
    <dgm:cxn modelId="{76FC75C8-27E4-47DF-ADAC-B4093451F5DD}" type="presParOf" srcId="{1C01A5B2-67EA-4686-B86C-CBFC598D5477}" destId="{F4DE027F-7D0A-40AE-848A-0DE31903C619}" srcOrd="4" destOrd="0" presId="urn:microsoft.com/office/officeart/2005/8/layout/radial3"/>
    <dgm:cxn modelId="{8EADF336-2130-4913-AB34-8D9749B04789}" type="presParOf" srcId="{1C01A5B2-67EA-4686-B86C-CBFC598D5477}" destId="{F2C568BD-FD2A-44E5-8F40-B21EB6244A6B}"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584336-D0B1-4B0E-BA5C-55B2CED1D394}" type="doc">
      <dgm:prSet loTypeId="urn:microsoft.com/office/officeart/2005/8/layout/radial3" loCatId="cycle" qsTypeId="urn:microsoft.com/office/officeart/2005/8/quickstyle/simple1#1" qsCatId="simple" csTypeId="urn:microsoft.com/office/officeart/2005/8/colors/colorful1" csCatId="colorful" phldr="1"/>
      <dgm:spPr/>
      <dgm:t>
        <a:bodyPr/>
        <a:lstStyle/>
        <a:p>
          <a:endParaRPr lang="en-US"/>
        </a:p>
      </dgm:t>
    </dgm:pt>
    <dgm:pt modelId="{E1F87E0E-FF3E-47D3-BFF3-1936BDC1B9A7}">
      <dgm:prSet phldrT="[Text]"/>
      <dgm:spPr/>
      <dgm:t>
        <a:bodyPr/>
        <a:lstStyle/>
        <a:p>
          <a:r>
            <a:rPr lang="nl-NL" b="1" noProof="0" dirty="0" smtClean="0"/>
            <a:t>Somberheid</a:t>
          </a:r>
          <a:endParaRPr lang="nl-NL" b="1" noProof="0" dirty="0"/>
        </a:p>
      </dgm:t>
    </dgm:pt>
    <dgm:pt modelId="{169E7CD4-95A5-4EA3-A305-1668AA4A744D}" type="parTrans" cxnId="{98FD00BD-2599-433A-AC2F-14A7D52BA766}">
      <dgm:prSet/>
      <dgm:spPr/>
      <dgm:t>
        <a:bodyPr/>
        <a:lstStyle/>
        <a:p>
          <a:endParaRPr lang="en-US"/>
        </a:p>
      </dgm:t>
    </dgm:pt>
    <dgm:pt modelId="{9C10DDF3-A40F-4978-A049-EE2D16408C99}" type="sibTrans" cxnId="{98FD00BD-2599-433A-AC2F-14A7D52BA766}">
      <dgm:prSet/>
      <dgm:spPr/>
      <dgm:t>
        <a:bodyPr/>
        <a:lstStyle/>
        <a:p>
          <a:endParaRPr lang="en-US"/>
        </a:p>
      </dgm:t>
    </dgm:pt>
    <dgm:pt modelId="{2356E178-4180-471B-A95D-2442FCF758CB}">
      <dgm:prSet phldrT="[Text]" custT="1"/>
      <dgm:spPr/>
      <dgm:t>
        <a:bodyPr/>
        <a:lstStyle/>
        <a:p>
          <a:r>
            <a:rPr lang="nl-NL" sz="1200" b="1" noProof="0" dirty="0" smtClean="0"/>
            <a:t>Bespreekbaar maken bij naasten</a:t>
          </a:r>
          <a:endParaRPr lang="nl-NL" sz="1200" b="1" noProof="0" dirty="0"/>
        </a:p>
      </dgm:t>
    </dgm:pt>
    <dgm:pt modelId="{28637787-CABB-4AAD-B4EC-042A0B395341}" type="parTrans" cxnId="{3D751365-FC4E-4999-8138-5C7B52A6F84F}">
      <dgm:prSet/>
      <dgm:spPr/>
      <dgm:t>
        <a:bodyPr/>
        <a:lstStyle/>
        <a:p>
          <a:endParaRPr lang="en-US"/>
        </a:p>
      </dgm:t>
    </dgm:pt>
    <dgm:pt modelId="{419F9E5C-97BF-4A9A-8E09-71B55289B3AE}" type="sibTrans" cxnId="{3D751365-FC4E-4999-8138-5C7B52A6F84F}">
      <dgm:prSet/>
      <dgm:spPr/>
      <dgm:t>
        <a:bodyPr/>
        <a:lstStyle/>
        <a:p>
          <a:endParaRPr lang="en-US"/>
        </a:p>
      </dgm:t>
    </dgm:pt>
    <dgm:pt modelId="{D6369594-53CA-4743-BFF7-C2D904DA742C}">
      <dgm:prSet phldrT="[Text]" custT="1"/>
      <dgm:spPr/>
      <dgm:t>
        <a:bodyPr/>
        <a:lstStyle/>
        <a:p>
          <a:r>
            <a:rPr lang="nl-NL" sz="1200" b="1" noProof="0" dirty="0" smtClean="0"/>
            <a:t>Structuur in de dag</a:t>
          </a:r>
          <a:endParaRPr lang="nl-NL" sz="1200" b="1" noProof="0" dirty="0"/>
        </a:p>
      </dgm:t>
    </dgm:pt>
    <dgm:pt modelId="{5433BCDE-D01B-4C43-9770-3BCF6A203491}" type="parTrans" cxnId="{AFAA54E3-514A-4D36-807E-9FBD4120AF30}">
      <dgm:prSet/>
      <dgm:spPr/>
      <dgm:t>
        <a:bodyPr/>
        <a:lstStyle/>
        <a:p>
          <a:endParaRPr lang="en-US"/>
        </a:p>
      </dgm:t>
    </dgm:pt>
    <dgm:pt modelId="{5B98D9CA-9FDF-44BD-98EC-0F6E2E37923A}" type="sibTrans" cxnId="{AFAA54E3-514A-4D36-807E-9FBD4120AF30}">
      <dgm:prSet/>
      <dgm:spPr/>
      <dgm:t>
        <a:bodyPr/>
        <a:lstStyle/>
        <a:p>
          <a:endParaRPr lang="en-US"/>
        </a:p>
      </dgm:t>
    </dgm:pt>
    <dgm:pt modelId="{B626C495-F3A7-4ADE-A0FE-4E7983E98359}">
      <dgm:prSet phldrT="[Text]" custT="1"/>
      <dgm:spPr/>
      <dgm:t>
        <a:bodyPr/>
        <a:lstStyle/>
        <a:p>
          <a:r>
            <a:rPr lang="nl-NL" sz="1200" b="1" noProof="0" dirty="0" smtClean="0"/>
            <a:t>Evt. MW/psycholoog/oncoloog/</a:t>
          </a:r>
          <a:r>
            <a:rPr lang="nl-NL" sz="1200" b="1" noProof="0" dirty="0" err="1" smtClean="0"/>
            <a:t>oncovpk</a:t>
          </a:r>
          <a:endParaRPr lang="nl-NL" sz="1200" b="1" noProof="0" dirty="0"/>
        </a:p>
      </dgm:t>
    </dgm:pt>
    <dgm:pt modelId="{6F2AC2C2-8163-4C6A-99C5-72A6C2B2A33F}" type="parTrans" cxnId="{13AF98FC-2DB9-4B5F-85B0-E587DE19880D}">
      <dgm:prSet/>
      <dgm:spPr/>
      <dgm:t>
        <a:bodyPr/>
        <a:lstStyle/>
        <a:p>
          <a:endParaRPr lang="en-US"/>
        </a:p>
      </dgm:t>
    </dgm:pt>
    <dgm:pt modelId="{91A8EA40-4823-4FE8-82D6-C24B81F0FC1F}" type="sibTrans" cxnId="{13AF98FC-2DB9-4B5F-85B0-E587DE19880D}">
      <dgm:prSet/>
      <dgm:spPr/>
      <dgm:t>
        <a:bodyPr/>
        <a:lstStyle/>
        <a:p>
          <a:endParaRPr lang="en-US"/>
        </a:p>
      </dgm:t>
    </dgm:pt>
    <dgm:pt modelId="{BC2DF43D-A878-4B6A-B15F-7FFBED6EC842}">
      <dgm:prSet phldrT="[Text]" custT="1"/>
      <dgm:spPr/>
      <dgm:t>
        <a:bodyPr/>
        <a:lstStyle/>
        <a:p>
          <a:r>
            <a:rPr lang="nl-NL" sz="1200" b="1" noProof="0" dirty="0" smtClean="0"/>
            <a:t>Medicatie</a:t>
          </a:r>
          <a:endParaRPr lang="nl-NL" sz="1200" b="1" noProof="0" dirty="0"/>
        </a:p>
      </dgm:t>
    </dgm:pt>
    <dgm:pt modelId="{17DD7635-F2DC-43BE-A312-49946A09DBA4}" type="parTrans" cxnId="{5C40F758-5264-4653-AF57-ED244AC8F3A3}">
      <dgm:prSet/>
      <dgm:spPr/>
      <dgm:t>
        <a:bodyPr/>
        <a:lstStyle/>
        <a:p>
          <a:endParaRPr lang="en-US"/>
        </a:p>
      </dgm:t>
    </dgm:pt>
    <dgm:pt modelId="{E6A990DC-0228-4E23-ABC6-C9EE879B9A00}" type="sibTrans" cxnId="{5C40F758-5264-4653-AF57-ED244AC8F3A3}">
      <dgm:prSet/>
      <dgm:spPr/>
      <dgm:t>
        <a:bodyPr/>
        <a:lstStyle/>
        <a:p>
          <a:endParaRPr lang="en-US"/>
        </a:p>
      </dgm:t>
    </dgm:pt>
    <dgm:pt modelId="{881FBBE1-7175-4D33-8B83-5C0356F9894D}">
      <dgm:prSet phldrT="[Text]" custT="1"/>
      <dgm:spPr/>
      <dgm:t>
        <a:bodyPr/>
        <a:lstStyle/>
        <a:p>
          <a:r>
            <a:rPr lang="nl-NL" sz="1200" b="1" noProof="0" dirty="0" smtClean="0"/>
            <a:t>Lotgenoten</a:t>
          </a:r>
        </a:p>
        <a:p>
          <a:r>
            <a:rPr lang="nl-NL" sz="1200" b="1" noProof="0" dirty="0" smtClean="0"/>
            <a:t>contact?</a:t>
          </a:r>
          <a:endParaRPr lang="nl-NL" sz="1200" b="1" noProof="0" dirty="0"/>
        </a:p>
      </dgm:t>
    </dgm:pt>
    <dgm:pt modelId="{92FF2304-F53B-47C8-81C8-FDE441DB86C8}" type="parTrans" cxnId="{54ABF9C8-7E57-44C3-9D85-B0530978C83D}">
      <dgm:prSet/>
      <dgm:spPr/>
      <dgm:t>
        <a:bodyPr/>
        <a:lstStyle/>
        <a:p>
          <a:endParaRPr lang="nl-NL"/>
        </a:p>
      </dgm:t>
    </dgm:pt>
    <dgm:pt modelId="{77C6FE21-C3B6-4CD2-A69E-C11F8758C1AE}" type="sibTrans" cxnId="{54ABF9C8-7E57-44C3-9D85-B0530978C83D}">
      <dgm:prSet/>
      <dgm:spPr/>
      <dgm:t>
        <a:bodyPr/>
        <a:lstStyle/>
        <a:p>
          <a:endParaRPr lang="nl-NL"/>
        </a:p>
      </dgm:t>
    </dgm:pt>
    <dgm:pt modelId="{175F1DAC-7B7E-4D09-8DB8-99368C0C72D4}" type="pres">
      <dgm:prSet presAssocID="{62584336-D0B1-4B0E-BA5C-55B2CED1D394}" presName="composite" presStyleCnt="0">
        <dgm:presLayoutVars>
          <dgm:chMax val="1"/>
          <dgm:dir/>
          <dgm:resizeHandles val="exact"/>
        </dgm:presLayoutVars>
      </dgm:prSet>
      <dgm:spPr/>
      <dgm:t>
        <a:bodyPr/>
        <a:lstStyle/>
        <a:p>
          <a:endParaRPr lang="en-US"/>
        </a:p>
      </dgm:t>
    </dgm:pt>
    <dgm:pt modelId="{1C01A5B2-67EA-4686-B86C-CBFC598D5477}" type="pres">
      <dgm:prSet presAssocID="{62584336-D0B1-4B0E-BA5C-55B2CED1D394}" presName="radial" presStyleCnt="0">
        <dgm:presLayoutVars>
          <dgm:animLvl val="ctr"/>
        </dgm:presLayoutVars>
      </dgm:prSet>
      <dgm:spPr/>
    </dgm:pt>
    <dgm:pt modelId="{D4E6F5B5-CA2C-475F-A4B6-5AB59CD1A7CA}" type="pres">
      <dgm:prSet presAssocID="{E1F87E0E-FF3E-47D3-BFF3-1936BDC1B9A7}" presName="centerShape" presStyleLbl="vennNode1" presStyleIdx="0" presStyleCnt="6"/>
      <dgm:spPr/>
      <dgm:t>
        <a:bodyPr/>
        <a:lstStyle/>
        <a:p>
          <a:endParaRPr lang="en-US"/>
        </a:p>
      </dgm:t>
    </dgm:pt>
    <dgm:pt modelId="{E7BFA9EE-B858-4016-80BA-575963560F75}" type="pres">
      <dgm:prSet presAssocID="{2356E178-4180-471B-A95D-2442FCF758CB}" presName="node" presStyleLbl="vennNode1" presStyleIdx="1" presStyleCnt="6" custScaleX="132197" custScaleY="105633">
        <dgm:presLayoutVars>
          <dgm:bulletEnabled val="1"/>
        </dgm:presLayoutVars>
      </dgm:prSet>
      <dgm:spPr/>
      <dgm:t>
        <a:bodyPr/>
        <a:lstStyle/>
        <a:p>
          <a:endParaRPr lang="en-US"/>
        </a:p>
      </dgm:t>
    </dgm:pt>
    <dgm:pt modelId="{3255F1BD-E04A-41BF-B64D-B06E6D0468D8}" type="pres">
      <dgm:prSet presAssocID="{D6369594-53CA-4743-BFF7-C2D904DA742C}" presName="node" presStyleLbl="vennNode1" presStyleIdx="2" presStyleCnt="6" custScaleX="125291" custScaleY="109789">
        <dgm:presLayoutVars>
          <dgm:bulletEnabled val="1"/>
        </dgm:presLayoutVars>
      </dgm:prSet>
      <dgm:spPr/>
      <dgm:t>
        <a:bodyPr/>
        <a:lstStyle/>
        <a:p>
          <a:endParaRPr lang="en-US"/>
        </a:p>
      </dgm:t>
    </dgm:pt>
    <dgm:pt modelId="{BCC6AE36-1AA5-4143-A95B-3979139E867E}" type="pres">
      <dgm:prSet presAssocID="{B626C495-F3A7-4ADE-A0FE-4E7983E98359}" presName="node" presStyleLbl="vennNode1" presStyleIdx="3" presStyleCnt="6" custScaleX="147961" custScaleY="116707">
        <dgm:presLayoutVars>
          <dgm:bulletEnabled val="1"/>
        </dgm:presLayoutVars>
      </dgm:prSet>
      <dgm:spPr/>
      <dgm:t>
        <a:bodyPr/>
        <a:lstStyle/>
        <a:p>
          <a:endParaRPr lang="en-US"/>
        </a:p>
      </dgm:t>
    </dgm:pt>
    <dgm:pt modelId="{B0BCFB86-46D3-4223-B011-A79A269CF8D7}" type="pres">
      <dgm:prSet presAssocID="{881FBBE1-7175-4D33-8B83-5C0356F9894D}" presName="node" presStyleLbl="vennNode1" presStyleIdx="4" presStyleCnt="6" custScaleX="137339" custScaleY="121114">
        <dgm:presLayoutVars>
          <dgm:bulletEnabled val="1"/>
        </dgm:presLayoutVars>
      </dgm:prSet>
      <dgm:spPr/>
      <dgm:t>
        <a:bodyPr/>
        <a:lstStyle/>
        <a:p>
          <a:endParaRPr lang="nl-NL"/>
        </a:p>
      </dgm:t>
    </dgm:pt>
    <dgm:pt modelId="{E0DEE663-04E6-49D6-A3C7-F8FB5F8BE33B}" type="pres">
      <dgm:prSet presAssocID="{BC2DF43D-A878-4B6A-B15F-7FFBED6EC842}" presName="node" presStyleLbl="vennNode1" presStyleIdx="5" presStyleCnt="6" custScaleX="142159" custScaleY="110394" custRadScaleRad="118548" custRadScaleInc="1456">
        <dgm:presLayoutVars>
          <dgm:bulletEnabled val="1"/>
        </dgm:presLayoutVars>
      </dgm:prSet>
      <dgm:spPr/>
      <dgm:t>
        <a:bodyPr/>
        <a:lstStyle/>
        <a:p>
          <a:endParaRPr lang="en-US"/>
        </a:p>
      </dgm:t>
    </dgm:pt>
  </dgm:ptLst>
  <dgm:cxnLst>
    <dgm:cxn modelId="{5C40F758-5264-4653-AF57-ED244AC8F3A3}" srcId="{E1F87E0E-FF3E-47D3-BFF3-1936BDC1B9A7}" destId="{BC2DF43D-A878-4B6A-B15F-7FFBED6EC842}" srcOrd="4" destOrd="0" parTransId="{17DD7635-F2DC-43BE-A312-49946A09DBA4}" sibTransId="{E6A990DC-0228-4E23-ABC6-C9EE879B9A00}"/>
    <dgm:cxn modelId="{3D751365-FC4E-4999-8138-5C7B52A6F84F}" srcId="{E1F87E0E-FF3E-47D3-BFF3-1936BDC1B9A7}" destId="{2356E178-4180-471B-A95D-2442FCF758CB}" srcOrd="0" destOrd="0" parTransId="{28637787-CABB-4AAD-B4EC-042A0B395341}" sibTransId="{419F9E5C-97BF-4A9A-8E09-71B55289B3AE}"/>
    <dgm:cxn modelId="{27A66F7D-BBB0-4130-971A-73F66D44B6E1}" type="presOf" srcId="{881FBBE1-7175-4D33-8B83-5C0356F9894D}" destId="{B0BCFB86-46D3-4223-B011-A79A269CF8D7}" srcOrd="0" destOrd="0" presId="urn:microsoft.com/office/officeart/2005/8/layout/radial3"/>
    <dgm:cxn modelId="{266535E9-4B3A-4FAB-A684-25AC6FE4E5C6}" type="presOf" srcId="{62584336-D0B1-4B0E-BA5C-55B2CED1D394}" destId="{175F1DAC-7B7E-4D09-8DB8-99368C0C72D4}" srcOrd="0" destOrd="0" presId="urn:microsoft.com/office/officeart/2005/8/layout/radial3"/>
    <dgm:cxn modelId="{54ABF9C8-7E57-44C3-9D85-B0530978C83D}" srcId="{E1F87E0E-FF3E-47D3-BFF3-1936BDC1B9A7}" destId="{881FBBE1-7175-4D33-8B83-5C0356F9894D}" srcOrd="3" destOrd="0" parTransId="{92FF2304-F53B-47C8-81C8-FDE441DB86C8}" sibTransId="{77C6FE21-C3B6-4CD2-A69E-C11F8758C1AE}"/>
    <dgm:cxn modelId="{98FD00BD-2599-433A-AC2F-14A7D52BA766}" srcId="{62584336-D0B1-4B0E-BA5C-55B2CED1D394}" destId="{E1F87E0E-FF3E-47D3-BFF3-1936BDC1B9A7}" srcOrd="0" destOrd="0" parTransId="{169E7CD4-95A5-4EA3-A305-1668AA4A744D}" sibTransId="{9C10DDF3-A40F-4978-A049-EE2D16408C99}"/>
    <dgm:cxn modelId="{13AF98FC-2DB9-4B5F-85B0-E587DE19880D}" srcId="{E1F87E0E-FF3E-47D3-BFF3-1936BDC1B9A7}" destId="{B626C495-F3A7-4ADE-A0FE-4E7983E98359}" srcOrd="2" destOrd="0" parTransId="{6F2AC2C2-8163-4C6A-99C5-72A6C2B2A33F}" sibTransId="{91A8EA40-4823-4FE8-82D6-C24B81F0FC1F}"/>
    <dgm:cxn modelId="{30A36DC0-AE68-490B-AE94-1BB40E9C9A3D}" type="presOf" srcId="{BC2DF43D-A878-4B6A-B15F-7FFBED6EC842}" destId="{E0DEE663-04E6-49D6-A3C7-F8FB5F8BE33B}" srcOrd="0" destOrd="0" presId="urn:microsoft.com/office/officeart/2005/8/layout/radial3"/>
    <dgm:cxn modelId="{AFAA54E3-514A-4D36-807E-9FBD4120AF30}" srcId="{E1F87E0E-FF3E-47D3-BFF3-1936BDC1B9A7}" destId="{D6369594-53CA-4743-BFF7-C2D904DA742C}" srcOrd="1" destOrd="0" parTransId="{5433BCDE-D01B-4C43-9770-3BCF6A203491}" sibTransId="{5B98D9CA-9FDF-44BD-98EC-0F6E2E37923A}"/>
    <dgm:cxn modelId="{A98C7CFD-BE19-48BD-A449-9C83416B9D05}" type="presOf" srcId="{2356E178-4180-471B-A95D-2442FCF758CB}" destId="{E7BFA9EE-B858-4016-80BA-575963560F75}" srcOrd="0" destOrd="0" presId="urn:microsoft.com/office/officeart/2005/8/layout/radial3"/>
    <dgm:cxn modelId="{5445702D-7804-4573-AC2C-CEEB254B31AA}" type="presOf" srcId="{E1F87E0E-FF3E-47D3-BFF3-1936BDC1B9A7}" destId="{D4E6F5B5-CA2C-475F-A4B6-5AB59CD1A7CA}" srcOrd="0" destOrd="0" presId="urn:microsoft.com/office/officeart/2005/8/layout/radial3"/>
    <dgm:cxn modelId="{C278A9C0-A489-4492-B9EF-489C24FD7846}" type="presOf" srcId="{B626C495-F3A7-4ADE-A0FE-4E7983E98359}" destId="{BCC6AE36-1AA5-4143-A95B-3979139E867E}" srcOrd="0" destOrd="0" presId="urn:microsoft.com/office/officeart/2005/8/layout/radial3"/>
    <dgm:cxn modelId="{5017A390-EBF8-4C0E-9970-0816CCB45483}" type="presOf" srcId="{D6369594-53CA-4743-BFF7-C2D904DA742C}" destId="{3255F1BD-E04A-41BF-B64D-B06E6D0468D8}" srcOrd="0" destOrd="0" presId="urn:microsoft.com/office/officeart/2005/8/layout/radial3"/>
    <dgm:cxn modelId="{16D83448-1DA7-4401-807D-F2EBE3393EB5}" type="presParOf" srcId="{175F1DAC-7B7E-4D09-8DB8-99368C0C72D4}" destId="{1C01A5B2-67EA-4686-B86C-CBFC598D5477}" srcOrd="0" destOrd="0" presId="urn:microsoft.com/office/officeart/2005/8/layout/radial3"/>
    <dgm:cxn modelId="{AA0EC4BE-AB4F-4970-ABEA-603C8F20D871}" type="presParOf" srcId="{1C01A5B2-67EA-4686-B86C-CBFC598D5477}" destId="{D4E6F5B5-CA2C-475F-A4B6-5AB59CD1A7CA}" srcOrd="0" destOrd="0" presId="urn:microsoft.com/office/officeart/2005/8/layout/radial3"/>
    <dgm:cxn modelId="{A51C9AC6-6F89-4AE8-9BF8-B06134763BD7}" type="presParOf" srcId="{1C01A5B2-67EA-4686-B86C-CBFC598D5477}" destId="{E7BFA9EE-B858-4016-80BA-575963560F75}" srcOrd="1" destOrd="0" presId="urn:microsoft.com/office/officeart/2005/8/layout/radial3"/>
    <dgm:cxn modelId="{0AF180E3-E57F-472F-8C60-C05DD63BE890}" type="presParOf" srcId="{1C01A5B2-67EA-4686-B86C-CBFC598D5477}" destId="{3255F1BD-E04A-41BF-B64D-B06E6D0468D8}" srcOrd="2" destOrd="0" presId="urn:microsoft.com/office/officeart/2005/8/layout/radial3"/>
    <dgm:cxn modelId="{7E2F5DAB-985E-4FD9-AC17-90312CFE0616}" type="presParOf" srcId="{1C01A5B2-67EA-4686-B86C-CBFC598D5477}" destId="{BCC6AE36-1AA5-4143-A95B-3979139E867E}" srcOrd="3" destOrd="0" presId="urn:microsoft.com/office/officeart/2005/8/layout/radial3"/>
    <dgm:cxn modelId="{97D3C29C-FCB2-439F-ABA9-19E8B79ABBF3}" type="presParOf" srcId="{1C01A5B2-67EA-4686-B86C-CBFC598D5477}" destId="{B0BCFB86-46D3-4223-B011-A79A269CF8D7}" srcOrd="4" destOrd="0" presId="urn:microsoft.com/office/officeart/2005/8/layout/radial3"/>
    <dgm:cxn modelId="{7F41199B-A3A0-4EB5-9802-761D81B037B9}" type="presParOf" srcId="{1C01A5B2-67EA-4686-B86C-CBFC598D5477}" destId="{E0DEE663-04E6-49D6-A3C7-F8FB5F8BE33B}"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2584336-D0B1-4B0E-BA5C-55B2CED1D394}" type="doc">
      <dgm:prSet loTypeId="urn:microsoft.com/office/officeart/2005/8/layout/radial3" loCatId="cycle" qsTypeId="urn:microsoft.com/office/officeart/2005/8/quickstyle/simple1#1" qsCatId="simple" csTypeId="urn:microsoft.com/office/officeart/2005/8/colors/colorful1" csCatId="colorful" phldr="1"/>
      <dgm:spPr/>
      <dgm:t>
        <a:bodyPr/>
        <a:lstStyle/>
        <a:p>
          <a:endParaRPr lang="en-US"/>
        </a:p>
      </dgm:t>
    </dgm:pt>
    <dgm:pt modelId="{E1F87E0E-FF3E-47D3-BFF3-1936BDC1B9A7}">
      <dgm:prSet phldrT="[Text]"/>
      <dgm:spPr/>
      <dgm:t>
        <a:bodyPr/>
        <a:lstStyle/>
        <a:p>
          <a:r>
            <a:rPr lang="nl-NL" b="1" noProof="0" dirty="0" smtClean="0"/>
            <a:t>Haaruitval</a:t>
          </a:r>
          <a:endParaRPr lang="nl-NL" b="1" noProof="0" dirty="0"/>
        </a:p>
      </dgm:t>
    </dgm:pt>
    <dgm:pt modelId="{169E7CD4-95A5-4EA3-A305-1668AA4A744D}" type="parTrans" cxnId="{98FD00BD-2599-433A-AC2F-14A7D52BA766}">
      <dgm:prSet/>
      <dgm:spPr/>
      <dgm:t>
        <a:bodyPr/>
        <a:lstStyle/>
        <a:p>
          <a:endParaRPr lang="en-US"/>
        </a:p>
      </dgm:t>
    </dgm:pt>
    <dgm:pt modelId="{9C10DDF3-A40F-4978-A049-EE2D16408C99}" type="sibTrans" cxnId="{98FD00BD-2599-433A-AC2F-14A7D52BA766}">
      <dgm:prSet/>
      <dgm:spPr/>
      <dgm:t>
        <a:bodyPr/>
        <a:lstStyle/>
        <a:p>
          <a:endParaRPr lang="en-US"/>
        </a:p>
      </dgm:t>
    </dgm:pt>
    <dgm:pt modelId="{2356E178-4180-471B-A95D-2442FCF758CB}">
      <dgm:prSet phldrT="[Text]" custT="1"/>
      <dgm:spPr/>
      <dgm:t>
        <a:bodyPr/>
        <a:lstStyle/>
        <a:p>
          <a:r>
            <a:rPr lang="nl-NL" sz="1200" b="1" noProof="0" dirty="0" smtClean="0"/>
            <a:t>Milde shampoo/</a:t>
          </a:r>
        </a:p>
        <a:p>
          <a:r>
            <a:rPr lang="nl-NL" sz="1200" b="1" noProof="0" dirty="0" smtClean="0"/>
            <a:t>lauw warm water/ maskertje </a:t>
          </a:r>
          <a:endParaRPr lang="nl-NL" sz="1200" b="1" noProof="0" dirty="0"/>
        </a:p>
      </dgm:t>
    </dgm:pt>
    <dgm:pt modelId="{28637787-CABB-4AAD-B4EC-042A0B395341}" type="parTrans" cxnId="{3D751365-FC4E-4999-8138-5C7B52A6F84F}">
      <dgm:prSet/>
      <dgm:spPr/>
      <dgm:t>
        <a:bodyPr/>
        <a:lstStyle/>
        <a:p>
          <a:endParaRPr lang="en-US"/>
        </a:p>
      </dgm:t>
    </dgm:pt>
    <dgm:pt modelId="{419F9E5C-97BF-4A9A-8E09-71B55289B3AE}" type="sibTrans" cxnId="{3D751365-FC4E-4999-8138-5C7B52A6F84F}">
      <dgm:prSet/>
      <dgm:spPr/>
      <dgm:t>
        <a:bodyPr/>
        <a:lstStyle/>
        <a:p>
          <a:endParaRPr lang="en-US"/>
        </a:p>
      </dgm:t>
    </dgm:pt>
    <dgm:pt modelId="{D6369594-53CA-4743-BFF7-C2D904DA742C}">
      <dgm:prSet phldrT="[Text]" custT="1"/>
      <dgm:spPr/>
      <dgm:t>
        <a:bodyPr/>
        <a:lstStyle/>
        <a:p>
          <a:r>
            <a:rPr lang="nl-NL" sz="1200" b="1" noProof="0" dirty="0" smtClean="0"/>
            <a:t>Droog haar niet te veel borstelen</a:t>
          </a:r>
          <a:endParaRPr lang="nl-NL" sz="1200" b="1" noProof="0" dirty="0"/>
        </a:p>
      </dgm:t>
    </dgm:pt>
    <dgm:pt modelId="{5433BCDE-D01B-4C43-9770-3BCF6A203491}" type="parTrans" cxnId="{AFAA54E3-514A-4D36-807E-9FBD4120AF30}">
      <dgm:prSet/>
      <dgm:spPr/>
      <dgm:t>
        <a:bodyPr/>
        <a:lstStyle/>
        <a:p>
          <a:endParaRPr lang="en-US"/>
        </a:p>
      </dgm:t>
    </dgm:pt>
    <dgm:pt modelId="{5B98D9CA-9FDF-44BD-98EC-0F6E2E37923A}" type="sibTrans" cxnId="{AFAA54E3-514A-4D36-807E-9FBD4120AF30}">
      <dgm:prSet/>
      <dgm:spPr/>
      <dgm:t>
        <a:bodyPr/>
        <a:lstStyle/>
        <a:p>
          <a:endParaRPr lang="en-US"/>
        </a:p>
      </dgm:t>
    </dgm:pt>
    <dgm:pt modelId="{B626C495-F3A7-4ADE-A0FE-4E7983E98359}">
      <dgm:prSet phldrT="[Text]" custT="1"/>
      <dgm:spPr/>
      <dgm:t>
        <a:bodyPr/>
        <a:lstStyle/>
        <a:p>
          <a:r>
            <a:rPr lang="nl-NL" sz="1200" b="1" noProof="0" dirty="0" smtClean="0"/>
            <a:t>Niet bleken/</a:t>
          </a:r>
        </a:p>
        <a:p>
          <a:r>
            <a:rPr lang="nl-NL" sz="1200" b="1" noProof="0" dirty="0" smtClean="0"/>
            <a:t>permanenten</a:t>
          </a:r>
          <a:endParaRPr lang="nl-NL" sz="1200" b="1" noProof="0" dirty="0"/>
        </a:p>
      </dgm:t>
    </dgm:pt>
    <dgm:pt modelId="{6F2AC2C2-8163-4C6A-99C5-72A6C2B2A33F}" type="parTrans" cxnId="{13AF98FC-2DB9-4B5F-85B0-E587DE19880D}">
      <dgm:prSet/>
      <dgm:spPr/>
      <dgm:t>
        <a:bodyPr/>
        <a:lstStyle/>
        <a:p>
          <a:endParaRPr lang="en-US"/>
        </a:p>
      </dgm:t>
    </dgm:pt>
    <dgm:pt modelId="{91A8EA40-4823-4FE8-82D6-C24B81F0FC1F}" type="sibTrans" cxnId="{13AF98FC-2DB9-4B5F-85B0-E587DE19880D}">
      <dgm:prSet/>
      <dgm:spPr/>
      <dgm:t>
        <a:bodyPr/>
        <a:lstStyle/>
        <a:p>
          <a:endParaRPr lang="en-US"/>
        </a:p>
      </dgm:t>
    </dgm:pt>
    <dgm:pt modelId="{BC2DF43D-A878-4B6A-B15F-7FFBED6EC842}">
      <dgm:prSet phldrT="[Text]" custT="1"/>
      <dgm:spPr/>
      <dgm:t>
        <a:bodyPr/>
        <a:lstStyle/>
        <a:p>
          <a:r>
            <a:rPr lang="nl-NL" sz="1200" b="1" noProof="0" dirty="0" smtClean="0"/>
            <a:t>Liever geen föhn</a:t>
          </a:r>
          <a:endParaRPr lang="nl-NL" sz="1200" b="1" noProof="0" dirty="0"/>
        </a:p>
      </dgm:t>
    </dgm:pt>
    <dgm:pt modelId="{17DD7635-F2DC-43BE-A312-49946A09DBA4}" type="parTrans" cxnId="{5C40F758-5264-4653-AF57-ED244AC8F3A3}">
      <dgm:prSet/>
      <dgm:spPr/>
      <dgm:t>
        <a:bodyPr/>
        <a:lstStyle/>
        <a:p>
          <a:endParaRPr lang="en-US"/>
        </a:p>
      </dgm:t>
    </dgm:pt>
    <dgm:pt modelId="{E6A990DC-0228-4E23-ABC6-C9EE879B9A00}" type="sibTrans" cxnId="{5C40F758-5264-4653-AF57-ED244AC8F3A3}">
      <dgm:prSet/>
      <dgm:spPr/>
      <dgm:t>
        <a:bodyPr/>
        <a:lstStyle/>
        <a:p>
          <a:endParaRPr lang="en-US"/>
        </a:p>
      </dgm:t>
    </dgm:pt>
    <dgm:pt modelId="{141823A3-9734-49BB-9C2F-F9CAE066D748}">
      <dgm:prSet/>
      <dgm:spPr/>
      <dgm:t>
        <a:bodyPr/>
        <a:lstStyle/>
        <a:p>
          <a:r>
            <a:rPr lang="nl-NL" b="1" dirty="0" err="1" smtClean="0"/>
            <a:t>Tattoëren</a:t>
          </a:r>
          <a:endParaRPr lang="nl-NL" b="1" dirty="0"/>
        </a:p>
      </dgm:t>
    </dgm:pt>
    <dgm:pt modelId="{FA9454DC-50E3-43C1-8146-A03B16856E77}" type="parTrans" cxnId="{43EC48EA-1035-4BFC-B076-9392EBCE1A4E}">
      <dgm:prSet/>
      <dgm:spPr/>
      <dgm:t>
        <a:bodyPr/>
        <a:lstStyle/>
        <a:p>
          <a:endParaRPr lang="nl-NL"/>
        </a:p>
      </dgm:t>
    </dgm:pt>
    <dgm:pt modelId="{8DA9BC03-A166-4F38-BFEA-3551DBA0B8C1}" type="sibTrans" cxnId="{43EC48EA-1035-4BFC-B076-9392EBCE1A4E}">
      <dgm:prSet/>
      <dgm:spPr/>
      <dgm:t>
        <a:bodyPr/>
        <a:lstStyle/>
        <a:p>
          <a:endParaRPr lang="nl-NL"/>
        </a:p>
      </dgm:t>
    </dgm:pt>
    <dgm:pt modelId="{175F1DAC-7B7E-4D09-8DB8-99368C0C72D4}" type="pres">
      <dgm:prSet presAssocID="{62584336-D0B1-4B0E-BA5C-55B2CED1D394}" presName="composite" presStyleCnt="0">
        <dgm:presLayoutVars>
          <dgm:chMax val="1"/>
          <dgm:dir/>
          <dgm:resizeHandles val="exact"/>
        </dgm:presLayoutVars>
      </dgm:prSet>
      <dgm:spPr/>
      <dgm:t>
        <a:bodyPr/>
        <a:lstStyle/>
        <a:p>
          <a:endParaRPr lang="en-US"/>
        </a:p>
      </dgm:t>
    </dgm:pt>
    <dgm:pt modelId="{1C01A5B2-67EA-4686-B86C-CBFC598D5477}" type="pres">
      <dgm:prSet presAssocID="{62584336-D0B1-4B0E-BA5C-55B2CED1D394}" presName="radial" presStyleCnt="0">
        <dgm:presLayoutVars>
          <dgm:animLvl val="ctr"/>
        </dgm:presLayoutVars>
      </dgm:prSet>
      <dgm:spPr/>
    </dgm:pt>
    <dgm:pt modelId="{D4E6F5B5-CA2C-475F-A4B6-5AB59CD1A7CA}" type="pres">
      <dgm:prSet presAssocID="{E1F87E0E-FF3E-47D3-BFF3-1936BDC1B9A7}" presName="centerShape" presStyleLbl="vennNode1" presStyleIdx="0" presStyleCnt="6"/>
      <dgm:spPr/>
      <dgm:t>
        <a:bodyPr/>
        <a:lstStyle/>
        <a:p>
          <a:endParaRPr lang="en-US"/>
        </a:p>
      </dgm:t>
    </dgm:pt>
    <dgm:pt modelId="{E7BFA9EE-B858-4016-80BA-575963560F75}" type="pres">
      <dgm:prSet presAssocID="{2356E178-4180-471B-A95D-2442FCF758CB}" presName="node" presStyleLbl="vennNode1" presStyleIdx="1" presStyleCnt="6" custScaleX="115544" custScaleY="127514">
        <dgm:presLayoutVars>
          <dgm:bulletEnabled val="1"/>
        </dgm:presLayoutVars>
      </dgm:prSet>
      <dgm:spPr/>
      <dgm:t>
        <a:bodyPr/>
        <a:lstStyle/>
        <a:p>
          <a:endParaRPr lang="en-US"/>
        </a:p>
      </dgm:t>
    </dgm:pt>
    <dgm:pt modelId="{3255F1BD-E04A-41BF-B64D-B06E6D0468D8}" type="pres">
      <dgm:prSet presAssocID="{D6369594-53CA-4743-BFF7-C2D904DA742C}" presName="node" presStyleLbl="vennNode1" presStyleIdx="2" presStyleCnt="6">
        <dgm:presLayoutVars>
          <dgm:bulletEnabled val="1"/>
        </dgm:presLayoutVars>
      </dgm:prSet>
      <dgm:spPr/>
      <dgm:t>
        <a:bodyPr/>
        <a:lstStyle/>
        <a:p>
          <a:endParaRPr lang="en-US"/>
        </a:p>
      </dgm:t>
    </dgm:pt>
    <dgm:pt modelId="{BCC6AE36-1AA5-4143-A95B-3979139E867E}" type="pres">
      <dgm:prSet presAssocID="{B626C495-F3A7-4ADE-A0FE-4E7983E98359}" presName="node" presStyleLbl="vennNode1" presStyleIdx="3" presStyleCnt="6">
        <dgm:presLayoutVars>
          <dgm:bulletEnabled val="1"/>
        </dgm:presLayoutVars>
      </dgm:prSet>
      <dgm:spPr/>
      <dgm:t>
        <a:bodyPr/>
        <a:lstStyle/>
        <a:p>
          <a:endParaRPr lang="en-US"/>
        </a:p>
      </dgm:t>
    </dgm:pt>
    <dgm:pt modelId="{ACBDD496-8D98-4946-AB00-253E513D4923}" type="pres">
      <dgm:prSet presAssocID="{141823A3-9734-49BB-9C2F-F9CAE066D748}" presName="node" presStyleLbl="vennNode1" presStyleIdx="4" presStyleCnt="6">
        <dgm:presLayoutVars>
          <dgm:bulletEnabled val="1"/>
        </dgm:presLayoutVars>
      </dgm:prSet>
      <dgm:spPr/>
      <dgm:t>
        <a:bodyPr/>
        <a:lstStyle/>
        <a:p>
          <a:endParaRPr lang="nl-NL"/>
        </a:p>
      </dgm:t>
    </dgm:pt>
    <dgm:pt modelId="{E0DEE663-04E6-49D6-A3C7-F8FB5F8BE33B}" type="pres">
      <dgm:prSet presAssocID="{BC2DF43D-A878-4B6A-B15F-7FFBED6EC842}" presName="node" presStyleLbl="vennNode1" presStyleIdx="5" presStyleCnt="6">
        <dgm:presLayoutVars>
          <dgm:bulletEnabled val="1"/>
        </dgm:presLayoutVars>
      </dgm:prSet>
      <dgm:spPr/>
      <dgm:t>
        <a:bodyPr/>
        <a:lstStyle/>
        <a:p>
          <a:endParaRPr lang="en-US"/>
        </a:p>
      </dgm:t>
    </dgm:pt>
  </dgm:ptLst>
  <dgm:cxnLst>
    <dgm:cxn modelId="{5C40F758-5264-4653-AF57-ED244AC8F3A3}" srcId="{E1F87E0E-FF3E-47D3-BFF3-1936BDC1B9A7}" destId="{BC2DF43D-A878-4B6A-B15F-7FFBED6EC842}" srcOrd="4" destOrd="0" parTransId="{17DD7635-F2DC-43BE-A312-49946A09DBA4}" sibTransId="{E6A990DC-0228-4E23-ABC6-C9EE879B9A00}"/>
    <dgm:cxn modelId="{E8569483-B1B8-48E9-B07D-EFC8285FA863}" type="presOf" srcId="{141823A3-9734-49BB-9C2F-F9CAE066D748}" destId="{ACBDD496-8D98-4946-AB00-253E513D4923}" srcOrd="0" destOrd="0" presId="urn:microsoft.com/office/officeart/2005/8/layout/radial3"/>
    <dgm:cxn modelId="{3D751365-FC4E-4999-8138-5C7B52A6F84F}" srcId="{E1F87E0E-FF3E-47D3-BFF3-1936BDC1B9A7}" destId="{2356E178-4180-471B-A95D-2442FCF758CB}" srcOrd="0" destOrd="0" parTransId="{28637787-CABB-4AAD-B4EC-042A0B395341}" sibTransId="{419F9E5C-97BF-4A9A-8E09-71B55289B3AE}"/>
    <dgm:cxn modelId="{22E19EB0-7D23-441D-8EE0-DAF03E790690}" type="presOf" srcId="{D6369594-53CA-4743-BFF7-C2D904DA742C}" destId="{3255F1BD-E04A-41BF-B64D-B06E6D0468D8}" srcOrd="0" destOrd="0" presId="urn:microsoft.com/office/officeart/2005/8/layout/radial3"/>
    <dgm:cxn modelId="{43EC48EA-1035-4BFC-B076-9392EBCE1A4E}" srcId="{E1F87E0E-FF3E-47D3-BFF3-1936BDC1B9A7}" destId="{141823A3-9734-49BB-9C2F-F9CAE066D748}" srcOrd="3" destOrd="0" parTransId="{FA9454DC-50E3-43C1-8146-A03B16856E77}" sibTransId="{8DA9BC03-A166-4F38-BFEA-3551DBA0B8C1}"/>
    <dgm:cxn modelId="{8763A1DE-185D-4B9E-A0D4-82722C163F38}" type="presOf" srcId="{2356E178-4180-471B-A95D-2442FCF758CB}" destId="{E7BFA9EE-B858-4016-80BA-575963560F75}" srcOrd="0" destOrd="0" presId="urn:microsoft.com/office/officeart/2005/8/layout/radial3"/>
    <dgm:cxn modelId="{98FD00BD-2599-433A-AC2F-14A7D52BA766}" srcId="{62584336-D0B1-4B0E-BA5C-55B2CED1D394}" destId="{E1F87E0E-FF3E-47D3-BFF3-1936BDC1B9A7}" srcOrd="0" destOrd="0" parTransId="{169E7CD4-95A5-4EA3-A305-1668AA4A744D}" sibTransId="{9C10DDF3-A40F-4978-A049-EE2D16408C99}"/>
    <dgm:cxn modelId="{13AF98FC-2DB9-4B5F-85B0-E587DE19880D}" srcId="{E1F87E0E-FF3E-47D3-BFF3-1936BDC1B9A7}" destId="{B626C495-F3A7-4ADE-A0FE-4E7983E98359}" srcOrd="2" destOrd="0" parTransId="{6F2AC2C2-8163-4C6A-99C5-72A6C2B2A33F}" sibTransId="{91A8EA40-4823-4FE8-82D6-C24B81F0FC1F}"/>
    <dgm:cxn modelId="{AFAA54E3-514A-4D36-807E-9FBD4120AF30}" srcId="{E1F87E0E-FF3E-47D3-BFF3-1936BDC1B9A7}" destId="{D6369594-53CA-4743-BFF7-C2D904DA742C}" srcOrd="1" destOrd="0" parTransId="{5433BCDE-D01B-4C43-9770-3BCF6A203491}" sibTransId="{5B98D9CA-9FDF-44BD-98EC-0F6E2E37923A}"/>
    <dgm:cxn modelId="{7322ACC0-F22B-44F5-992C-C293E2D941B9}" type="presOf" srcId="{BC2DF43D-A878-4B6A-B15F-7FFBED6EC842}" destId="{E0DEE663-04E6-49D6-A3C7-F8FB5F8BE33B}" srcOrd="0" destOrd="0" presId="urn:microsoft.com/office/officeart/2005/8/layout/radial3"/>
    <dgm:cxn modelId="{C67BF5B5-6E5A-42E2-855B-353F75CB4439}" type="presOf" srcId="{B626C495-F3A7-4ADE-A0FE-4E7983E98359}" destId="{BCC6AE36-1AA5-4143-A95B-3979139E867E}" srcOrd="0" destOrd="0" presId="urn:microsoft.com/office/officeart/2005/8/layout/radial3"/>
    <dgm:cxn modelId="{55FD171B-2DEC-48E7-ADF4-D3FFA0BB0029}" type="presOf" srcId="{62584336-D0B1-4B0E-BA5C-55B2CED1D394}" destId="{175F1DAC-7B7E-4D09-8DB8-99368C0C72D4}" srcOrd="0" destOrd="0" presId="urn:microsoft.com/office/officeart/2005/8/layout/radial3"/>
    <dgm:cxn modelId="{A552BF3F-BEF7-4FEA-A360-505D222DC98D}" type="presOf" srcId="{E1F87E0E-FF3E-47D3-BFF3-1936BDC1B9A7}" destId="{D4E6F5B5-CA2C-475F-A4B6-5AB59CD1A7CA}" srcOrd="0" destOrd="0" presId="urn:microsoft.com/office/officeart/2005/8/layout/radial3"/>
    <dgm:cxn modelId="{85FB8A0C-E15E-4FA7-92B0-76070A451ADF}" type="presParOf" srcId="{175F1DAC-7B7E-4D09-8DB8-99368C0C72D4}" destId="{1C01A5B2-67EA-4686-B86C-CBFC598D5477}" srcOrd="0" destOrd="0" presId="urn:microsoft.com/office/officeart/2005/8/layout/radial3"/>
    <dgm:cxn modelId="{79D1F5A7-D6F3-4F26-84B5-6DD566BBE68B}" type="presParOf" srcId="{1C01A5B2-67EA-4686-B86C-CBFC598D5477}" destId="{D4E6F5B5-CA2C-475F-A4B6-5AB59CD1A7CA}" srcOrd="0" destOrd="0" presId="urn:microsoft.com/office/officeart/2005/8/layout/radial3"/>
    <dgm:cxn modelId="{8DDEDF26-56B8-4170-9E97-2B892579B034}" type="presParOf" srcId="{1C01A5B2-67EA-4686-B86C-CBFC598D5477}" destId="{E7BFA9EE-B858-4016-80BA-575963560F75}" srcOrd="1" destOrd="0" presId="urn:microsoft.com/office/officeart/2005/8/layout/radial3"/>
    <dgm:cxn modelId="{79F24FD8-E8CA-4B19-83D7-CADC3227DFB9}" type="presParOf" srcId="{1C01A5B2-67EA-4686-B86C-CBFC598D5477}" destId="{3255F1BD-E04A-41BF-B64D-B06E6D0468D8}" srcOrd="2" destOrd="0" presId="urn:microsoft.com/office/officeart/2005/8/layout/radial3"/>
    <dgm:cxn modelId="{008949A9-A068-4A72-9A33-9C4F261AD8D7}" type="presParOf" srcId="{1C01A5B2-67EA-4686-B86C-CBFC598D5477}" destId="{BCC6AE36-1AA5-4143-A95B-3979139E867E}" srcOrd="3" destOrd="0" presId="urn:microsoft.com/office/officeart/2005/8/layout/radial3"/>
    <dgm:cxn modelId="{0883BB3F-4F37-44A0-A28F-09AF39A06ACE}" type="presParOf" srcId="{1C01A5B2-67EA-4686-B86C-CBFC598D5477}" destId="{ACBDD496-8D98-4946-AB00-253E513D4923}" srcOrd="4" destOrd="0" presId="urn:microsoft.com/office/officeart/2005/8/layout/radial3"/>
    <dgm:cxn modelId="{04CA11A4-79FD-4862-8D91-FBF0F556AC06}" type="presParOf" srcId="{1C01A5B2-67EA-4686-B86C-CBFC598D5477}" destId="{E0DEE663-04E6-49D6-A3C7-F8FB5F8BE33B}"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584336-D0B1-4B0E-BA5C-55B2CED1D394}" type="doc">
      <dgm:prSet loTypeId="urn:microsoft.com/office/officeart/2005/8/layout/radial3" loCatId="cycle" qsTypeId="urn:microsoft.com/office/officeart/2005/8/quickstyle/simple1#1" qsCatId="simple" csTypeId="urn:microsoft.com/office/officeart/2005/8/colors/colorful1" csCatId="colorful" phldr="1"/>
      <dgm:spPr/>
      <dgm:t>
        <a:bodyPr/>
        <a:lstStyle/>
        <a:p>
          <a:endParaRPr lang="en-US"/>
        </a:p>
      </dgm:t>
    </dgm:pt>
    <dgm:pt modelId="{E1F87E0E-FF3E-47D3-BFF3-1936BDC1B9A7}">
      <dgm:prSet phldrT="[Text]"/>
      <dgm:spPr/>
      <dgm:t>
        <a:bodyPr/>
        <a:lstStyle/>
        <a:p>
          <a:r>
            <a:rPr lang="nl-NL" b="1" noProof="0" dirty="0" smtClean="0"/>
            <a:t>Vaginale droogheid/ seksualiteit</a:t>
          </a:r>
          <a:endParaRPr lang="nl-NL" b="1" noProof="0" dirty="0"/>
        </a:p>
      </dgm:t>
    </dgm:pt>
    <dgm:pt modelId="{169E7CD4-95A5-4EA3-A305-1668AA4A744D}" type="parTrans" cxnId="{98FD00BD-2599-433A-AC2F-14A7D52BA766}">
      <dgm:prSet/>
      <dgm:spPr/>
      <dgm:t>
        <a:bodyPr/>
        <a:lstStyle/>
        <a:p>
          <a:endParaRPr lang="en-US"/>
        </a:p>
      </dgm:t>
    </dgm:pt>
    <dgm:pt modelId="{9C10DDF3-A40F-4978-A049-EE2D16408C99}" type="sibTrans" cxnId="{98FD00BD-2599-433A-AC2F-14A7D52BA766}">
      <dgm:prSet/>
      <dgm:spPr/>
      <dgm:t>
        <a:bodyPr/>
        <a:lstStyle/>
        <a:p>
          <a:endParaRPr lang="en-US"/>
        </a:p>
      </dgm:t>
    </dgm:pt>
    <dgm:pt modelId="{2356E178-4180-471B-A95D-2442FCF758CB}">
      <dgm:prSet phldrT="[Text]" custT="1"/>
      <dgm:spPr/>
      <dgm:t>
        <a:bodyPr/>
        <a:lstStyle/>
        <a:p>
          <a:r>
            <a:rPr lang="nl-NL" sz="1200" b="1" noProof="0" dirty="0" smtClean="0"/>
            <a:t>Draag geen knellend ondergoed</a:t>
          </a:r>
          <a:endParaRPr lang="nl-NL" sz="1200" b="1" noProof="0" dirty="0"/>
        </a:p>
      </dgm:t>
    </dgm:pt>
    <dgm:pt modelId="{28637787-CABB-4AAD-B4EC-042A0B395341}" type="parTrans" cxnId="{3D751365-FC4E-4999-8138-5C7B52A6F84F}">
      <dgm:prSet/>
      <dgm:spPr/>
      <dgm:t>
        <a:bodyPr/>
        <a:lstStyle/>
        <a:p>
          <a:endParaRPr lang="en-US"/>
        </a:p>
      </dgm:t>
    </dgm:pt>
    <dgm:pt modelId="{419F9E5C-97BF-4A9A-8E09-71B55289B3AE}" type="sibTrans" cxnId="{3D751365-FC4E-4999-8138-5C7B52A6F84F}">
      <dgm:prSet/>
      <dgm:spPr/>
      <dgm:t>
        <a:bodyPr/>
        <a:lstStyle/>
        <a:p>
          <a:endParaRPr lang="en-US"/>
        </a:p>
      </dgm:t>
    </dgm:pt>
    <dgm:pt modelId="{B626C495-F3A7-4ADE-A0FE-4E7983E98359}">
      <dgm:prSet phldrT="[Text]" custT="1"/>
      <dgm:spPr/>
      <dgm:t>
        <a:bodyPr/>
        <a:lstStyle/>
        <a:p>
          <a:r>
            <a:rPr lang="nl-NL" sz="1200" b="1" noProof="0" dirty="0" smtClean="0"/>
            <a:t>Gebruik speeksel, </a:t>
          </a:r>
          <a:r>
            <a:rPr lang="nl-NL" sz="1200" b="1" noProof="0" dirty="0" err="1" smtClean="0"/>
            <a:t>lanette</a:t>
          </a:r>
          <a:r>
            <a:rPr lang="nl-NL" sz="1200" b="1" noProof="0" dirty="0" smtClean="0"/>
            <a:t> of glijmiddel op waterbasis </a:t>
          </a:r>
          <a:endParaRPr lang="nl-NL" sz="1200" b="1" noProof="0" dirty="0"/>
        </a:p>
      </dgm:t>
    </dgm:pt>
    <dgm:pt modelId="{6F2AC2C2-8163-4C6A-99C5-72A6C2B2A33F}" type="parTrans" cxnId="{13AF98FC-2DB9-4B5F-85B0-E587DE19880D}">
      <dgm:prSet/>
      <dgm:spPr/>
      <dgm:t>
        <a:bodyPr/>
        <a:lstStyle/>
        <a:p>
          <a:endParaRPr lang="en-US"/>
        </a:p>
      </dgm:t>
    </dgm:pt>
    <dgm:pt modelId="{91A8EA40-4823-4FE8-82D6-C24B81F0FC1F}" type="sibTrans" cxnId="{13AF98FC-2DB9-4B5F-85B0-E587DE19880D}">
      <dgm:prSet/>
      <dgm:spPr/>
      <dgm:t>
        <a:bodyPr/>
        <a:lstStyle/>
        <a:p>
          <a:endParaRPr lang="en-US"/>
        </a:p>
      </dgm:t>
    </dgm:pt>
    <dgm:pt modelId="{14051EC4-1BBB-4423-9362-F3C1E6DD8A9B}">
      <dgm:prSet phldrT="[Text]" custT="1"/>
      <dgm:spPr/>
      <dgm:t>
        <a:bodyPr/>
        <a:lstStyle/>
        <a:p>
          <a:r>
            <a:rPr lang="nl-NL" sz="1200" b="1" noProof="0" dirty="0" smtClean="0"/>
            <a:t>Gebruik geen zeep</a:t>
          </a:r>
          <a:endParaRPr lang="nl-NL" sz="1200" b="1" noProof="0" dirty="0"/>
        </a:p>
      </dgm:t>
    </dgm:pt>
    <dgm:pt modelId="{FAE4F3DD-8216-4E9D-BEA4-9E07E7BF0632}" type="parTrans" cxnId="{B2EBDD8B-4B25-471B-88BF-E87111F2438B}">
      <dgm:prSet/>
      <dgm:spPr/>
      <dgm:t>
        <a:bodyPr/>
        <a:lstStyle/>
        <a:p>
          <a:endParaRPr lang="nl-NL"/>
        </a:p>
      </dgm:t>
    </dgm:pt>
    <dgm:pt modelId="{70D85349-05E4-4FAB-8061-E45A7AD287B2}" type="sibTrans" cxnId="{B2EBDD8B-4B25-471B-88BF-E87111F2438B}">
      <dgm:prSet/>
      <dgm:spPr/>
      <dgm:t>
        <a:bodyPr/>
        <a:lstStyle/>
        <a:p>
          <a:endParaRPr lang="nl-NL"/>
        </a:p>
      </dgm:t>
    </dgm:pt>
    <dgm:pt modelId="{970FC866-2B6E-4718-B73A-D441A61FC288}">
      <dgm:prSet phldrT="[Text]" custT="1"/>
      <dgm:spPr/>
      <dgm:t>
        <a:bodyPr/>
        <a:lstStyle/>
        <a:p>
          <a:r>
            <a:rPr lang="nl-NL" sz="1200" b="1" noProof="0" dirty="0" smtClean="0"/>
            <a:t>Vrijen</a:t>
          </a:r>
        </a:p>
        <a:p>
          <a:r>
            <a:rPr lang="nl-NL" sz="1200" b="1" noProof="0" dirty="0" smtClean="0"/>
            <a:t>O &amp; X benen</a:t>
          </a:r>
          <a:endParaRPr lang="nl-NL" sz="1200" b="1" noProof="0" dirty="0"/>
        </a:p>
      </dgm:t>
    </dgm:pt>
    <dgm:pt modelId="{B9410737-E0B8-475A-B4F2-C2F36C3591B5}" type="parTrans" cxnId="{71ABCD98-6C8C-4B04-A9EC-F8F2494E2240}">
      <dgm:prSet/>
      <dgm:spPr/>
      <dgm:t>
        <a:bodyPr/>
        <a:lstStyle/>
        <a:p>
          <a:endParaRPr lang="nl-NL"/>
        </a:p>
      </dgm:t>
    </dgm:pt>
    <dgm:pt modelId="{296A76E8-3A9F-4BEE-A35E-3D5DB41FA63A}" type="sibTrans" cxnId="{71ABCD98-6C8C-4B04-A9EC-F8F2494E2240}">
      <dgm:prSet/>
      <dgm:spPr/>
      <dgm:t>
        <a:bodyPr/>
        <a:lstStyle/>
        <a:p>
          <a:endParaRPr lang="nl-NL"/>
        </a:p>
      </dgm:t>
    </dgm:pt>
    <dgm:pt modelId="{122C84C2-D975-41A5-AC12-F4566515D7C1}">
      <dgm:prSet phldrT="[Text]" custT="1"/>
      <dgm:spPr/>
      <dgm:t>
        <a:bodyPr/>
        <a:lstStyle/>
        <a:p>
          <a:r>
            <a:rPr lang="nl-NL" sz="1200" b="1" noProof="0" dirty="0" smtClean="0"/>
            <a:t>Sfeer</a:t>
          </a:r>
          <a:endParaRPr lang="nl-NL" sz="1200" b="1" noProof="0" dirty="0"/>
        </a:p>
      </dgm:t>
    </dgm:pt>
    <dgm:pt modelId="{49FBBC58-AEF5-4EA4-9A61-EB6EAF621953}" type="parTrans" cxnId="{E52554D1-317D-43DC-82DF-8EB101B6F0C0}">
      <dgm:prSet/>
      <dgm:spPr/>
      <dgm:t>
        <a:bodyPr/>
        <a:lstStyle/>
        <a:p>
          <a:endParaRPr lang="nl-NL"/>
        </a:p>
      </dgm:t>
    </dgm:pt>
    <dgm:pt modelId="{CCE28FD3-CBC9-44F8-B238-DE75D0A70371}" type="sibTrans" cxnId="{E52554D1-317D-43DC-82DF-8EB101B6F0C0}">
      <dgm:prSet/>
      <dgm:spPr/>
      <dgm:t>
        <a:bodyPr/>
        <a:lstStyle/>
        <a:p>
          <a:endParaRPr lang="nl-NL"/>
        </a:p>
      </dgm:t>
    </dgm:pt>
    <dgm:pt modelId="{4E8F370E-15E3-4846-B210-9BCF23F573E3}">
      <dgm:prSet phldrT="[Text]" custT="1"/>
      <dgm:spPr/>
      <dgm:t>
        <a:bodyPr/>
        <a:lstStyle/>
        <a:p>
          <a:r>
            <a:rPr lang="nl-NL" sz="1200" b="1" noProof="0" dirty="0" smtClean="0"/>
            <a:t>Bespreek met partner wat je voelt </a:t>
          </a:r>
        </a:p>
        <a:p>
          <a:endParaRPr lang="nl-NL" sz="1200" b="1" noProof="0" dirty="0"/>
        </a:p>
      </dgm:t>
    </dgm:pt>
    <dgm:pt modelId="{1A9944F5-F908-42A3-8D4E-E075A8B47446}" type="parTrans" cxnId="{428F82B2-6967-4799-9DE6-BA20FB56923A}">
      <dgm:prSet/>
      <dgm:spPr/>
      <dgm:t>
        <a:bodyPr/>
        <a:lstStyle/>
        <a:p>
          <a:endParaRPr lang="nl-NL"/>
        </a:p>
      </dgm:t>
    </dgm:pt>
    <dgm:pt modelId="{3DBCC7F5-F423-41E0-908D-29F04B273F97}" type="sibTrans" cxnId="{428F82B2-6967-4799-9DE6-BA20FB56923A}">
      <dgm:prSet/>
      <dgm:spPr/>
      <dgm:t>
        <a:bodyPr/>
        <a:lstStyle/>
        <a:p>
          <a:endParaRPr lang="nl-NL"/>
        </a:p>
      </dgm:t>
    </dgm:pt>
    <dgm:pt modelId="{175F1DAC-7B7E-4D09-8DB8-99368C0C72D4}" type="pres">
      <dgm:prSet presAssocID="{62584336-D0B1-4B0E-BA5C-55B2CED1D394}" presName="composite" presStyleCnt="0">
        <dgm:presLayoutVars>
          <dgm:chMax val="1"/>
          <dgm:dir/>
          <dgm:resizeHandles val="exact"/>
        </dgm:presLayoutVars>
      </dgm:prSet>
      <dgm:spPr/>
      <dgm:t>
        <a:bodyPr/>
        <a:lstStyle/>
        <a:p>
          <a:endParaRPr lang="en-US"/>
        </a:p>
      </dgm:t>
    </dgm:pt>
    <dgm:pt modelId="{1C01A5B2-67EA-4686-B86C-CBFC598D5477}" type="pres">
      <dgm:prSet presAssocID="{62584336-D0B1-4B0E-BA5C-55B2CED1D394}" presName="radial" presStyleCnt="0">
        <dgm:presLayoutVars>
          <dgm:animLvl val="ctr"/>
        </dgm:presLayoutVars>
      </dgm:prSet>
      <dgm:spPr/>
    </dgm:pt>
    <dgm:pt modelId="{D4E6F5B5-CA2C-475F-A4B6-5AB59CD1A7CA}" type="pres">
      <dgm:prSet presAssocID="{E1F87E0E-FF3E-47D3-BFF3-1936BDC1B9A7}" presName="centerShape" presStyleLbl="vennNode1" presStyleIdx="0" presStyleCnt="7"/>
      <dgm:spPr/>
      <dgm:t>
        <a:bodyPr/>
        <a:lstStyle/>
        <a:p>
          <a:endParaRPr lang="en-US"/>
        </a:p>
      </dgm:t>
    </dgm:pt>
    <dgm:pt modelId="{E7BFA9EE-B858-4016-80BA-575963560F75}" type="pres">
      <dgm:prSet presAssocID="{2356E178-4180-471B-A95D-2442FCF758CB}" presName="node" presStyleLbl="vennNode1" presStyleIdx="1" presStyleCnt="7" custScaleX="147009" custScaleY="98361">
        <dgm:presLayoutVars>
          <dgm:bulletEnabled val="1"/>
        </dgm:presLayoutVars>
      </dgm:prSet>
      <dgm:spPr/>
      <dgm:t>
        <a:bodyPr/>
        <a:lstStyle/>
        <a:p>
          <a:endParaRPr lang="en-US"/>
        </a:p>
      </dgm:t>
    </dgm:pt>
    <dgm:pt modelId="{FD44F52E-D008-4C53-AEBA-9A4BE91D79E4}" type="pres">
      <dgm:prSet presAssocID="{14051EC4-1BBB-4423-9362-F3C1E6DD8A9B}" presName="node" presStyleLbl="vennNode1" presStyleIdx="2" presStyleCnt="7">
        <dgm:presLayoutVars>
          <dgm:bulletEnabled val="1"/>
        </dgm:presLayoutVars>
      </dgm:prSet>
      <dgm:spPr/>
      <dgm:t>
        <a:bodyPr/>
        <a:lstStyle/>
        <a:p>
          <a:endParaRPr lang="nl-NL"/>
        </a:p>
      </dgm:t>
    </dgm:pt>
    <dgm:pt modelId="{BCC6AE36-1AA5-4143-A95B-3979139E867E}" type="pres">
      <dgm:prSet presAssocID="{B626C495-F3A7-4ADE-A0FE-4E7983E98359}" presName="node" presStyleLbl="vennNode1" presStyleIdx="3" presStyleCnt="7" custScaleX="208281" custScaleY="103979" custRadScaleRad="136476" custRadScaleInc="-15460">
        <dgm:presLayoutVars>
          <dgm:bulletEnabled val="1"/>
        </dgm:presLayoutVars>
      </dgm:prSet>
      <dgm:spPr/>
      <dgm:t>
        <a:bodyPr/>
        <a:lstStyle/>
        <a:p>
          <a:endParaRPr lang="en-US"/>
        </a:p>
      </dgm:t>
    </dgm:pt>
    <dgm:pt modelId="{35693F0B-5658-4A6B-A8E4-F7D80BBAA917}" type="pres">
      <dgm:prSet presAssocID="{970FC866-2B6E-4718-B73A-D441A61FC288}" presName="node" presStyleLbl="vennNode1" presStyleIdx="4" presStyleCnt="7">
        <dgm:presLayoutVars>
          <dgm:bulletEnabled val="1"/>
        </dgm:presLayoutVars>
      </dgm:prSet>
      <dgm:spPr/>
      <dgm:t>
        <a:bodyPr/>
        <a:lstStyle/>
        <a:p>
          <a:endParaRPr lang="nl-NL"/>
        </a:p>
      </dgm:t>
    </dgm:pt>
    <dgm:pt modelId="{E9067270-2AD5-4A9E-AEDF-02EF5CAED86F}" type="pres">
      <dgm:prSet presAssocID="{122C84C2-D975-41A5-AC12-F4566515D7C1}" presName="node" presStyleLbl="vennNode1" presStyleIdx="5" presStyleCnt="7">
        <dgm:presLayoutVars>
          <dgm:bulletEnabled val="1"/>
        </dgm:presLayoutVars>
      </dgm:prSet>
      <dgm:spPr/>
      <dgm:t>
        <a:bodyPr/>
        <a:lstStyle/>
        <a:p>
          <a:endParaRPr lang="nl-NL"/>
        </a:p>
      </dgm:t>
    </dgm:pt>
    <dgm:pt modelId="{952AFFC5-7DBA-4850-B484-E63176B4C9F4}" type="pres">
      <dgm:prSet presAssocID="{4E8F370E-15E3-4846-B210-9BCF23F573E3}" presName="node" presStyleLbl="vennNode1" presStyleIdx="6" presStyleCnt="7" custScaleX="167641" custRadScaleRad="114738" custRadScaleInc="-9123">
        <dgm:presLayoutVars>
          <dgm:bulletEnabled val="1"/>
        </dgm:presLayoutVars>
      </dgm:prSet>
      <dgm:spPr/>
      <dgm:t>
        <a:bodyPr/>
        <a:lstStyle/>
        <a:p>
          <a:endParaRPr lang="nl-NL"/>
        </a:p>
      </dgm:t>
    </dgm:pt>
  </dgm:ptLst>
  <dgm:cxnLst>
    <dgm:cxn modelId="{3D751365-FC4E-4999-8138-5C7B52A6F84F}" srcId="{E1F87E0E-FF3E-47D3-BFF3-1936BDC1B9A7}" destId="{2356E178-4180-471B-A95D-2442FCF758CB}" srcOrd="0" destOrd="0" parTransId="{28637787-CABB-4AAD-B4EC-042A0B395341}" sibTransId="{419F9E5C-97BF-4A9A-8E09-71B55289B3AE}"/>
    <dgm:cxn modelId="{428F82B2-6967-4799-9DE6-BA20FB56923A}" srcId="{E1F87E0E-FF3E-47D3-BFF3-1936BDC1B9A7}" destId="{4E8F370E-15E3-4846-B210-9BCF23F573E3}" srcOrd="5" destOrd="0" parTransId="{1A9944F5-F908-42A3-8D4E-E075A8B47446}" sibTransId="{3DBCC7F5-F423-41E0-908D-29F04B273F97}"/>
    <dgm:cxn modelId="{3F3F5FBF-CAE1-47F0-8B4B-828B720DA6B8}" type="presOf" srcId="{14051EC4-1BBB-4423-9362-F3C1E6DD8A9B}" destId="{FD44F52E-D008-4C53-AEBA-9A4BE91D79E4}" srcOrd="0" destOrd="0" presId="urn:microsoft.com/office/officeart/2005/8/layout/radial3"/>
    <dgm:cxn modelId="{3DB58D3D-BC86-4894-BBAA-1FC3118AB255}" type="presOf" srcId="{4E8F370E-15E3-4846-B210-9BCF23F573E3}" destId="{952AFFC5-7DBA-4850-B484-E63176B4C9F4}" srcOrd="0" destOrd="0" presId="urn:microsoft.com/office/officeart/2005/8/layout/radial3"/>
    <dgm:cxn modelId="{71E7B895-D866-4D7E-A228-2FB403EBB911}" type="presOf" srcId="{122C84C2-D975-41A5-AC12-F4566515D7C1}" destId="{E9067270-2AD5-4A9E-AEDF-02EF5CAED86F}" srcOrd="0" destOrd="0" presId="urn:microsoft.com/office/officeart/2005/8/layout/radial3"/>
    <dgm:cxn modelId="{20F2305D-6CBC-4034-83EA-8038C48CF765}" type="presOf" srcId="{E1F87E0E-FF3E-47D3-BFF3-1936BDC1B9A7}" destId="{D4E6F5B5-CA2C-475F-A4B6-5AB59CD1A7CA}" srcOrd="0" destOrd="0" presId="urn:microsoft.com/office/officeart/2005/8/layout/radial3"/>
    <dgm:cxn modelId="{13AF98FC-2DB9-4B5F-85B0-E587DE19880D}" srcId="{E1F87E0E-FF3E-47D3-BFF3-1936BDC1B9A7}" destId="{B626C495-F3A7-4ADE-A0FE-4E7983E98359}" srcOrd="2" destOrd="0" parTransId="{6F2AC2C2-8163-4C6A-99C5-72A6C2B2A33F}" sibTransId="{91A8EA40-4823-4FE8-82D6-C24B81F0FC1F}"/>
    <dgm:cxn modelId="{98FD00BD-2599-433A-AC2F-14A7D52BA766}" srcId="{62584336-D0B1-4B0E-BA5C-55B2CED1D394}" destId="{E1F87E0E-FF3E-47D3-BFF3-1936BDC1B9A7}" srcOrd="0" destOrd="0" parTransId="{169E7CD4-95A5-4EA3-A305-1668AA4A744D}" sibTransId="{9C10DDF3-A40F-4978-A049-EE2D16408C99}"/>
    <dgm:cxn modelId="{B2EBDD8B-4B25-471B-88BF-E87111F2438B}" srcId="{E1F87E0E-FF3E-47D3-BFF3-1936BDC1B9A7}" destId="{14051EC4-1BBB-4423-9362-F3C1E6DD8A9B}" srcOrd="1" destOrd="0" parTransId="{FAE4F3DD-8216-4E9D-BEA4-9E07E7BF0632}" sibTransId="{70D85349-05E4-4FAB-8061-E45A7AD287B2}"/>
    <dgm:cxn modelId="{CF36018C-641C-4AA0-863E-AA16E194D3CE}" type="presOf" srcId="{970FC866-2B6E-4718-B73A-D441A61FC288}" destId="{35693F0B-5658-4A6B-A8E4-F7D80BBAA917}" srcOrd="0" destOrd="0" presId="urn:microsoft.com/office/officeart/2005/8/layout/radial3"/>
    <dgm:cxn modelId="{928326EE-3042-4AB6-8695-B1ED8977C26D}" type="presOf" srcId="{62584336-D0B1-4B0E-BA5C-55B2CED1D394}" destId="{175F1DAC-7B7E-4D09-8DB8-99368C0C72D4}" srcOrd="0" destOrd="0" presId="urn:microsoft.com/office/officeart/2005/8/layout/radial3"/>
    <dgm:cxn modelId="{E52554D1-317D-43DC-82DF-8EB101B6F0C0}" srcId="{E1F87E0E-FF3E-47D3-BFF3-1936BDC1B9A7}" destId="{122C84C2-D975-41A5-AC12-F4566515D7C1}" srcOrd="4" destOrd="0" parTransId="{49FBBC58-AEF5-4EA4-9A61-EB6EAF621953}" sibTransId="{CCE28FD3-CBC9-44F8-B238-DE75D0A70371}"/>
    <dgm:cxn modelId="{2C184EC0-08E0-42D6-83D3-D16D99DC8760}" type="presOf" srcId="{2356E178-4180-471B-A95D-2442FCF758CB}" destId="{E7BFA9EE-B858-4016-80BA-575963560F75}" srcOrd="0" destOrd="0" presId="urn:microsoft.com/office/officeart/2005/8/layout/radial3"/>
    <dgm:cxn modelId="{71ABCD98-6C8C-4B04-A9EC-F8F2494E2240}" srcId="{E1F87E0E-FF3E-47D3-BFF3-1936BDC1B9A7}" destId="{970FC866-2B6E-4718-B73A-D441A61FC288}" srcOrd="3" destOrd="0" parTransId="{B9410737-E0B8-475A-B4F2-C2F36C3591B5}" sibTransId="{296A76E8-3A9F-4BEE-A35E-3D5DB41FA63A}"/>
    <dgm:cxn modelId="{6773D059-5099-4F5B-8089-74E08CEE131E}" type="presOf" srcId="{B626C495-F3A7-4ADE-A0FE-4E7983E98359}" destId="{BCC6AE36-1AA5-4143-A95B-3979139E867E}" srcOrd="0" destOrd="0" presId="urn:microsoft.com/office/officeart/2005/8/layout/radial3"/>
    <dgm:cxn modelId="{3F53ECDD-D82A-457E-8315-1E582563E312}" type="presParOf" srcId="{175F1DAC-7B7E-4D09-8DB8-99368C0C72D4}" destId="{1C01A5B2-67EA-4686-B86C-CBFC598D5477}" srcOrd="0" destOrd="0" presId="urn:microsoft.com/office/officeart/2005/8/layout/radial3"/>
    <dgm:cxn modelId="{4C0743A0-01BF-41BD-9387-542EDB43F360}" type="presParOf" srcId="{1C01A5B2-67EA-4686-B86C-CBFC598D5477}" destId="{D4E6F5B5-CA2C-475F-A4B6-5AB59CD1A7CA}" srcOrd="0" destOrd="0" presId="urn:microsoft.com/office/officeart/2005/8/layout/radial3"/>
    <dgm:cxn modelId="{881782D7-10D7-4781-A55C-D36FB4253A53}" type="presParOf" srcId="{1C01A5B2-67EA-4686-B86C-CBFC598D5477}" destId="{E7BFA9EE-B858-4016-80BA-575963560F75}" srcOrd="1" destOrd="0" presId="urn:microsoft.com/office/officeart/2005/8/layout/radial3"/>
    <dgm:cxn modelId="{78AA445D-B606-40D0-AC50-98A82233FE36}" type="presParOf" srcId="{1C01A5B2-67EA-4686-B86C-CBFC598D5477}" destId="{FD44F52E-D008-4C53-AEBA-9A4BE91D79E4}" srcOrd="2" destOrd="0" presId="urn:microsoft.com/office/officeart/2005/8/layout/radial3"/>
    <dgm:cxn modelId="{08563EF2-04AB-4948-912F-3FD58CAFDDE7}" type="presParOf" srcId="{1C01A5B2-67EA-4686-B86C-CBFC598D5477}" destId="{BCC6AE36-1AA5-4143-A95B-3979139E867E}" srcOrd="3" destOrd="0" presId="urn:microsoft.com/office/officeart/2005/8/layout/radial3"/>
    <dgm:cxn modelId="{3E395D54-EC3B-44A4-9A75-37EC2E15D181}" type="presParOf" srcId="{1C01A5B2-67EA-4686-B86C-CBFC598D5477}" destId="{35693F0B-5658-4A6B-A8E4-F7D80BBAA917}" srcOrd="4" destOrd="0" presId="urn:microsoft.com/office/officeart/2005/8/layout/radial3"/>
    <dgm:cxn modelId="{BE17A33B-79D8-4B9B-A632-CD647A39E2AC}" type="presParOf" srcId="{1C01A5B2-67EA-4686-B86C-CBFC598D5477}" destId="{E9067270-2AD5-4A9E-AEDF-02EF5CAED86F}" srcOrd="5" destOrd="0" presId="urn:microsoft.com/office/officeart/2005/8/layout/radial3"/>
    <dgm:cxn modelId="{E88A289F-1F59-445F-B08A-7E0F21756EB4}" type="presParOf" srcId="{1C01A5B2-67EA-4686-B86C-CBFC598D5477}" destId="{952AFFC5-7DBA-4850-B484-E63176B4C9F4}"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6F5B5-CA2C-475F-A4B6-5AB59CD1A7CA}">
      <dsp:nvSpPr>
        <dsp:cNvPr id="0" name=""/>
        <dsp:cNvSpPr/>
      </dsp:nvSpPr>
      <dsp:spPr>
        <a:xfrm>
          <a:off x="2438809" y="1374627"/>
          <a:ext cx="1911094" cy="1703260"/>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nl-NL" sz="1900" b="1" kern="1200" noProof="0" dirty="0" smtClean="0"/>
            <a:t>Opvliegers</a:t>
          </a:r>
          <a:endParaRPr lang="nl-NL" sz="1900" b="1" kern="1200" noProof="0" dirty="0"/>
        </a:p>
      </dsp:txBody>
      <dsp:txXfrm>
        <a:off x="2718682" y="1624064"/>
        <a:ext cx="1351348" cy="1204386"/>
      </dsp:txXfrm>
    </dsp:sp>
    <dsp:sp modelId="{E7BFA9EE-B858-4016-80BA-575963560F75}">
      <dsp:nvSpPr>
        <dsp:cNvPr id="0" name=""/>
        <dsp:cNvSpPr/>
      </dsp:nvSpPr>
      <dsp:spPr>
        <a:xfrm>
          <a:off x="2335998" y="-158567"/>
          <a:ext cx="2794225" cy="1800921"/>
        </a:xfrm>
        <a:prstGeom prst="ellipse">
          <a:avLst/>
        </a:prstGeom>
        <a:solidFill>
          <a:schemeClr val="accent3">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Draag luchtige kleding natuurlijke materialen</a:t>
          </a:r>
          <a:endParaRPr lang="nl-NL" sz="1200" b="1" kern="1200" noProof="0" dirty="0"/>
        </a:p>
      </dsp:txBody>
      <dsp:txXfrm>
        <a:off x="2745203" y="105172"/>
        <a:ext cx="1975815" cy="1273443"/>
      </dsp:txXfrm>
    </dsp:sp>
    <dsp:sp modelId="{3255F1BD-E04A-41BF-B64D-B06E6D0468D8}">
      <dsp:nvSpPr>
        <dsp:cNvPr id="0" name=""/>
        <dsp:cNvSpPr/>
      </dsp:nvSpPr>
      <dsp:spPr>
        <a:xfrm>
          <a:off x="4243597" y="940605"/>
          <a:ext cx="1960711" cy="1734400"/>
        </a:xfrm>
        <a:prstGeom prst="ellipse">
          <a:avLst/>
        </a:prstGeom>
        <a:solidFill>
          <a:schemeClr val="accent4">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Vermijd </a:t>
          </a:r>
          <a:r>
            <a:rPr lang="nl-NL" sz="1200" b="1" kern="1200" noProof="0" dirty="0" err="1" smtClean="0"/>
            <a:t>evt</a:t>
          </a:r>
          <a:r>
            <a:rPr lang="nl-NL" sz="1200" b="1" kern="1200" noProof="0" dirty="0" smtClean="0"/>
            <a:t> cafeïne/</a:t>
          </a:r>
        </a:p>
        <a:p>
          <a:pPr lvl="0" algn="ctr" defTabSz="533400">
            <a:lnSpc>
              <a:spcPct val="90000"/>
            </a:lnSpc>
            <a:spcBef>
              <a:spcPct val="0"/>
            </a:spcBef>
            <a:spcAft>
              <a:spcPct val="35000"/>
            </a:spcAft>
          </a:pPr>
          <a:r>
            <a:rPr lang="nl-NL" sz="1200" b="1" kern="1200" noProof="0" dirty="0" smtClean="0"/>
            <a:t>nicotine/ koolzuur</a:t>
          </a:r>
        </a:p>
        <a:p>
          <a:pPr lvl="0" algn="ctr" defTabSz="533400">
            <a:lnSpc>
              <a:spcPct val="90000"/>
            </a:lnSpc>
            <a:spcBef>
              <a:spcPct val="0"/>
            </a:spcBef>
            <a:spcAft>
              <a:spcPct val="35000"/>
            </a:spcAft>
          </a:pPr>
          <a:r>
            <a:rPr lang="nl-NL" sz="1200" b="1" kern="1200" noProof="0" dirty="0" smtClean="0"/>
            <a:t>scherpe kruiden, suiker en vette voeding</a:t>
          </a:r>
          <a:endParaRPr lang="nl-NL" sz="1200" b="1" kern="1200" noProof="0" dirty="0"/>
        </a:p>
      </dsp:txBody>
      <dsp:txXfrm>
        <a:off x="4530736" y="1194602"/>
        <a:ext cx="1386433" cy="1226406"/>
      </dsp:txXfrm>
    </dsp:sp>
    <dsp:sp modelId="{BCC6AE36-1AA5-4143-A95B-3979139E867E}">
      <dsp:nvSpPr>
        <dsp:cNvPr id="0" name=""/>
        <dsp:cNvSpPr/>
      </dsp:nvSpPr>
      <dsp:spPr>
        <a:xfrm>
          <a:off x="3810895" y="2560362"/>
          <a:ext cx="2675629" cy="1164988"/>
        </a:xfrm>
        <a:prstGeom prst="ellipse">
          <a:avLst/>
        </a:prstGeom>
        <a:solidFill>
          <a:schemeClr val="accent5">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Beweeg regelmatig (geldt  ook voor ons ;-) )</a:t>
          </a:r>
          <a:endParaRPr lang="nl-NL" sz="1200" b="1" kern="1200" noProof="0" dirty="0"/>
        </a:p>
      </dsp:txBody>
      <dsp:txXfrm>
        <a:off x="4202732" y="2730971"/>
        <a:ext cx="1891955" cy="823770"/>
      </dsp:txXfrm>
    </dsp:sp>
    <dsp:sp modelId="{E0DEE663-04E6-49D6-A3C7-F8FB5F8BE33B}">
      <dsp:nvSpPr>
        <dsp:cNvPr id="0" name=""/>
        <dsp:cNvSpPr/>
      </dsp:nvSpPr>
      <dsp:spPr>
        <a:xfrm>
          <a:off x="1798306" y="3194101"/>
          <a:ext cx="2719538" cy="1164988"/>
        </a:xfrm>
        <a:prstGeom prst="ellipse">
          <a:avLst/>
        </a:prstGeom>
        <a:solidFill>
          <a:schemeClr val="accent6">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Vermijd stress </a:t>
          </a:r>
          <a:endParaRPr lang="nl-NL" sz="1200" b="1" kern="1200" noProof="0" dirty="0"/>
        </a:p>
      </dsp:txBody>
      <dsp:txXfrm>
        <a:off x="2196573" y="3364710"/>
        <a:ext cx="1923004" cy="823770"/>
      </dsp:txXfrm>
    </dsp:sp>
    <dsp:sp modelId="{85ADDA3E-9265-47C4-824E-9E897C30692A}">
      <dsp:nvSpPr>
        <dsp:cNvPr id="0" name=""/>
        <dsp:cNvSpPr/>
      </dsp:nvSpPr>
      <dsp:spPr>
        <a:xfrm>
          <a:off x="156220" y="2030291"/>
          <a:ext cx="2582186" cy="1587075"/>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Verstoorde nachtrust / concentratie vermindert. stemmingswisselingen</a:t>
          </a:r>
        </a:p>
        <a:p>
          <a:pPr lvl="0" algn="ctr" defTabSz="533400">
            <a:lnSpc>
              <a:spcPct val="90000"/>
            </a:lnSpc>
            <a:spcBef>
              <a:spcPct val="0"/>
            </a:spcBef>
            <a:spcAft>
              <a:spcPct val="35000"/>
            </a:spcAft>
          </a:pPr>
          <a:endParaRPr lang="nl-NL" sz="1200" b="1" kern="1200" noProof="0" dirty="0"/>
        </a:p>
      </dsp:txBody>
      <dsp:txXfrm>
        <a:off x="534372" y="2262713"/>
        <a:ext cx="1825882" cy="1122231"/>
      </dsp:txXfrm>
    </dsp:sp>
    <dsp:sp modelId="{B06B6FB7-FCB3-4869-BB04-D040E9F9E174}">
      <dsp:nvSpPr>
        <dsp:cNvPr id="0" name=""/>
        <dsp:cNvSpPr/>
      </dsp:nvSpPr>
      <dsp:spPr>
        <a:xfrm>
          <a:off x="0" y="450503"/>
          <a:ext cx="2769446" cy="1610224"/>
        </a:xfrm>
        <a:prstGeom prst="ellipse">
          <a:avLst/>
        </a:prstGeom>
        <a:solidFill>
          <a:schemeClr val="accent3">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Soja producten j/n? </a:t>
          </a:r>
          <a:r>
            <a:rPr lang="nl-NL" sz="1200" b="1" kern="1200" noProof="0" dirty="0" err="1" smtClean="0"/>
            <a:t>fyto</a:t>
          </a:r>
          <a:r>
            <a:rPr lang="nl-NL" sz="1200" b="1" kern="1200" noProof="0" dirty="0" smtClean="0"/>
            <a:t>-oestrogenen</a:t>
          </a:r>
        </a:p>
        <a:p>
          <a:pPr lvl="0" algn="ctr" defTabSz="533400">
            <a:lnSpc>
              <a:spcPct val="90000"/>
            </a:lnSpc>
            <a:spcBef>
              <a:spcPct val="0"/>
            </a:spcBef>
            <a:spcAft>
              <a:spcPct val="35000"/>
            </a:spcAft>
          </a:pPr>
          <a:r>
            <a:rPr lang="nl-NL" sz="1200" b="1" kern="1200" noProof="0" dirty="0" smtClean="0"/>
            <a:t>(plantaardige) </a:t>
          </a:r>
        </a:p>
        <a:p>
          <a:pPr lvl="0" algn="ctr" defTabSz="533400">
            <a:lnSpc>
              <a:spcPct val="90000"/>
            </a:lnSpc>
            <a:spcBef>
              <a:spcPct val="0"/>
            </a:spcBef>
            <a:spcAft>
              <a:spcPct val="35000"/>
            </a:spcAft>
          </a:pPr>
          <a:r>
            <a:rPr lang="nl-NL" sz="1200" b="1" kern="1200" noProof="0" dirty="0" smtClean="0"/>
            <a:t>3 eenheden per dag</a:t>
          </a:r>
          <a:endParaRPr lang="nl-NL" sz="1200" b="1" kern="1200" noProof="0" dirty="0"/>
        </a:p>
      </dsp:txBody>
      <dsp:txXfrm>
        <a:off x="405576" y="686315"/>
        <a:ext cx="1958294" cy="1138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6F5B5-CA2C-475F-A4B6-5AB59CD1A7CA}">
      <dsp:nvSpPr>
        <dsp:cNvPr id="0" name=""/>
        <dsp:cNvSpPr/>
      </dsp:nvSpPr>
      <dsp:spPr>
        <a:xfrm>
          <a:off x="1503953" y="932889"/>
          <a:ext cx="2145560" cy="2145560"/>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nl-NL" sz="1800" b="1" kern="1200" noProof="0" dirty="0" smtClean="0"/>
            <a:t>Misselijkheid</a:t>
          </a:r>
          <a:endParaRPr lang="nl-NL" sz="1800" b="1" kern="1200" noProof="0" dirty="0"/>
        </a:p>
      </dsp:txBody>
      <dsp:txXfrm>
        <a:off x="1818163" y="1247099"/>
        <a:ext cx="1517140" cy="1517140"/>
      </dsp:txXfrm>
    </dsp:sp>
    <dsp:sp modelId="{E7BFA9EE-B858-4016-80BA-575963560F75}">
      <dsp:nvSpPr>
        <dsp:cNvPr id="0" name=""/>
        <dsp:cNvSpPr/>
      </dsp:nvSpPr>
      <dsp:spPr>
        <a:xfrm>
          <a:off x="2062285" y="66195"/>
          <a:ext cx="1072780" cy="1072780"/>
        </a:xfrm>
        <a:prstGeom prst="ellipse">
          <a:avLst/>
        </a:prstGeom>
        <a:solidFill>
          <a:schemeClr val="accent3">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l-NL" sz="1000" b="1" kern="1200" noProof="0" dirty="0" smtClean="0"/>
            <a:t>Drink voldoende 1 ½ tot 2 liter</a:t>
          </a:r>
          <a:endParaRPr lang="nl-NL" sz="1000" b="1" kern="1200" noProof="0" dirty="0"/>
        </a:p>
      </dsp:txBody>
      <dsp:txXfrm>
        <a:off x="2219390" y="223300"/>
        <a:ext cx="758570" cy="758570"/>
      </dsp:txXfrm>
    </dsp:sp>
    <dsp:sp modelId="{3255F1BD-E04A-41BF-B64D-B06E6D0468D8}">
      <dsp:nvSpPr>
        <dsp:cNvPr id="0" name=""/>
        <dsp:cNvSpPr/>
      </dsp:nvSpPr>
      <dsp:spPr>
        <a:xfrm>
          <a:off x="3389741" y="1030648"/>
          <a:ext cx="1072780" cy="1072780"/>
        </a:xfrm>
        <a:prstGeom prst="ellipse">
          <a:avLst/>
        </a:prstGeom>
        <a:solidFill>
          <a:schemeClr val="accent4">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l-NL" sz="1000" b="1" kern="1200" noProof="0" dirty="0" smtClean="0"/>
            <a:t>Vaker, kleine maaltijden</a:t>
          </a:r>
          <a:endParaRPr lang="nl-NL" sz="1000" b="1" kern="1200" noProof="0" dirty="0"/>
        </a:p>
      </dsp:txBody>
      <dsp:txXfrm>
        <a:off x="3546846" y="1187753"/>
        <a:ext cx="758570" cy="758570"/>
      </dsp:txXfrm>
    </dsp:sp>
    <dsp:sp modelId="{BCC6AE36-1AA5-4143-A95B-3979139E867E}">
      <dsp:nvSpPr>
        <dsp:cNvPr id="0" name=""/>
        <dsp:cNvSpPr/>
      </dsp:nvSpPr>
      <dsp:spPr>
        <a:xfrm>
          <a:off x="2882698" y="2591166"/>
          <a:ext cx="1072780" cy="1072780"/>
        </a:xfrm>
        <a:prstGeom prst="ellipse">
          <a:avLst/>
        </a:prstGeom>
        <a:solidFill>
          <a:schemeClr val="accent5">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l-NL" sz="1000" b="1" kern="1200" noProof="0" dirty="0" smtClean="0"/>
            <a:t>Tablet HT ‘s avonds innemen</a:t>
          </a:r>
          <a:endParaRPr lang="nl-NL" sz="1000" b="1" kern="1200" noProof="0" dirty="0"/>
        </a:p>
      </dsp:txBody>
      <dsp:txXfrm>
        <a:off x="3039803" y="2748271"/>
        <a:ext cx="758570" cy="758570"/>
      </dsp:txXfrm>
    </dsp:sp>
    <dsp:sp modelId="{E0DEE663-04E6-49D6-A3C7-F8FB5F8BE33B}">
      <dsp:nvSpPr>
        <dsp:cNvPr id="0" name=""/>
        <dsp:cNvSpPr/>
      </dsp:nvSpPr>
      <dsp:spPr>
        <a:xfrm>
          <a:off x="1241872" y="2591166"/>
          <a:ext cx="1072780" cy="1072780"/>
        </a:xfrm>
        <a:prstGeom prst="ellipse">
          <a:avLst/>
        </a:prstGeom>
        <a:solidFill>
          <a:schemeClr val="accent6">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l-NL" sz="1000" b="1" kern="1200" noProof="0" dirty="0" smtClean="0"/>
            <a:t>Vermijd stress</a:t>
          </a:r>
          <a:endParaRPr lang="nl-NL" sz="1000" b="1" kern="1200" noProof="0" dirty="0"/>
        </a:p>
      </dsp:txBody>
      <dsp:txXfrm>
        <a:off x="1398977" y="2748271"/>
        <a:ext cx="758570" cy="758570"/>
      </dsp:txXfrm>
    </dsp:sp>
    <dsp:sp modelId="{CA270002-DEB8-4AF2-86B7-B0FE018A6584}">
      <dsp:nvSpPr>
        <dsp:cNvPr id="0" name=""/>
        <dsp:cNvSpPr/>
      </dsp:nvSpPr>
      <dsp:spPr>
        <a:xfrm>
          <a:off x="734829" y="1030648"/>
          <a:ext cx="1072780" cy="1072780"/>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nl-NL" sz="1000" b="1" kern="1200" noProof="0" dirty="0" smtClean="0"/>
            <a:t>Gaat meestal voorbij</a:t>
          </a:r>
          <a:endParaRPr lang="nl-NL" sz="1000" b="1" kern="1200" noProof="0" dirty="0"/>
        </a:p>
      </dsp:txBody>
      <dsp:txXfrm>
        <a:off x="891934" y="1187753"/>
        <a:ext cx="758570" cy="7585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6F5B5-CA2C-475F-A4B6-5AB59CD1A7CA}">
      <dsp:nvSpPr>
        <dsp:cNvPr id="0" name=""/>
        <dsp:cNvSpPr/>
      </dsp:nvSpPr>
      <dsp:spPr>
        <a:xfrm>
          <a:off x="3374724" y="787601"/>
          <a:ext cx="1965039" cy="1965039"/>
        </a:xfrm>
        <a:prstGeom prst="ellipse">
          <a:avLst/>
        </a:prstGeom>
        <a:gradFill rotWithShape="0">
          <a:gsLst>
            <a:gs pos="0">
              <a:schemeClr val="accent2">
                <a:alpha val="50000"/>
                <a:hueOff val="0"/>
                <a:satOff val="0"/>
                <a:lumOff val="0"/>
                <a:alphaOff val="0"/>
                <a:tint val="98000"/>
                <a:lumMod val="114000"/>
              </a:schemeClr>
            </a:gs>
            <a:gs pos="100000">
              <a:schemeClr val="accent2">
                <a:alpha val="50000"/>
                <a:hueOff val="0"/>
                <a:satOff val="0"/>
                <a:lumOff val="0"/>
                <a:alphaOff val="0"/>
                <a:shade val="90000"/>
                <a:lumMod val="8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nl-NL" sz="1600" b="1" kern="1200" noProof="0" dirty="0" smtClean="0"/>
            <a:t>Gewrichtspijn</a:t>
          </a:r>
          <a:endParaRPr lang="nl-NL" sz="1600" b="1" kern="1200" noProof="0" dirty="0"/>
        </a:p>
      </dsp:txBody>
      <dsp:txXfrm>
        <a:off x="3662497" y="1075374"/>
        <a:ext cx="1389493" cy="1389493"/>
      </dsp:txXfrm>
    </dsp:sp>
    <dsp:sp modelId="{E7BFA9EE-B858-4016-80BA-575963560F75}">
      <dsp:nvSpPr>
        <dsp:cNvPr id="0" name=""/>
        <dsp:cNvSpPr/>
      </dsp:nvSpPr>
      <dsp:spPr>
        <a:xfrm>
          <a:off x="3606589" y="-54296"/>
          <a:ext cx="1501310" cy="1092169"/>
        </a:xfrm>
        <a:prstGeom prst="ellipse">
          <a:avLst/>
        </a:prstGeom>
        <a:gradFill rotWithShape="0">
          <a:gsLst>
            <a:gs pos="0">
              <a:schemeClr val="accent3">
                <a:alpha val="50000"/>
                <a:hueOff val="0"/>
                <a:satOff val="0"/>
                <a:lumOff val="0"/>
                <a:alphaOff val="0"/>
                <a:tint val="98000"/>
                <a:lumMod val="114000"/>
              </a:schemeClr>
            </a:gs>
            <a:gs pos="100000">
              <a:schemeClr val="accent3">
                <a:alpha val="50000"/>
                <a:hueOff val="0"/>
                <a:satOff val="0"/>
                <a:lumOff val="0"/>
                <a:alphaOff val="0"/>
                <a:shade val="90000"/>
                <a:lumMod val="8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Warme douche/bad</a:t>
          </a:r>
          <a:endParaRPr lang="nl-NL" sz="1200" b="1" kern="1200" noProof="0" dirty="0"/>
        </a:p>
      </dsp:txBody>
      <dsp:txXfrm>
        <a:off x="3826451" y="105648"/>
        <a:ext cx="1061586" cy="772281"/>
      </dsp:txXfrm>
    </dsp:sp>
    <dsp:sp modelId="{3255F1BD-E04A-41BF-B64D-B06E6D0468D8}">
      <dsp:nvSpPr>
        <dsp:cNvPr id="0" name=""/>
        <dsp:cNvSpPr/>
      </dsp:nvSpPr>
      <dsp:spPr>
        <a:xfrm>
          <a:off x="5304468" y="905239"/>
          <a:ext cx="1395453" cy="1174523"/>
        </a:xfrm>
        <a:prstGeom prst="ellipse">
          <a:avLst/>
        </a:prstGeom>
        <a:gradFill rotWithShape="0">
          <a:gsLst>
            <a:gs pos="0">
              <a:schemeClr val="accent4">
                <a:alpha val="50000"/>
                <a:hueOff val="0"/>
                <a:satOff val="0"/>
                <a:lumOff val="0"/>
                <a:alphaOff val="0"/>
                <a:tint val="98000"/>
                <a:lumMod val="114000"/>
              </a:schemeClr>
            </a:gs>
            <a:gs pos="100000">
              <a:schemeClr val="accent4">
                <a:alpha val="50000"/>
                <a:hueOff val="0"/>
                <a:satOff val="0"/>
                <a:lumOff val="0"/>
                <a:alphaOff val="0"/>
                <a:shade val="90000"/>
                <a:lumMod val="8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Kom en blijf in beweging geldt ook voor ons ;-)</a:t>
          </a:r>
          <a:endParaRPr lang="nl-NL" sz="1200" b="1" kern="1200" noProof="0" dirty="0"/>
        </a:p>
      </dsp:txBody>
      <dsp:txXfrm>
        <a:off x="5508827" y="1077244"/>
        <a:ext cx="986735" cy="830513"/>
      </dsp:txXfrm>
    </dsp:sp>
    <dsp:sp modelId="{BCC6AE36-1AA5-4143-A95B-3979139E867E}">
      <dsp:nvSpPr>
        <dsp:cNvPr id="0" name=""/>
        <dsp:cNvSpPr/>
      </dsp:nvSpPr>
      <dsp:spPr>
        <a:xfrm>
          <a:off x="4951336" y="2138034"/>
          <a:ext cx="1434302" cy="1332562"/>
        </a:xfrm>
        <a:prstGeom prst="ellipse">
          <a:avLst/>
        </a:prstGeom>
        <a:gradFill rotWithShape="0">
          <a:gsLst>
            <a:gs pos="0">
              <a:schemeClr val="accent5">
                <a:alpha val="50000"/>
                <a:hueOff val="0"/>
                <a:satOff val="0"/>
                <a:lumOff val="0"/>
                <a:alphaOff val="0"/>
                <a:tint val="98000"/>
                <a:lumMod val="114000"/>
              </a:schemeClr>
            </a:gs>
            <a:gs pos="100000">
              <a:schemeClr val="accent5">
                <a:alpha val="50000"/>
                <a:hueOff val="0"/>
                <a:satOff val="0"/>
                <a:lumOff val="0"/>
                <a:alphaOff val="0"/>
                <a:shade val="90000"/>
                <a:lumMod val="8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Paracetamol 4x 1gram</a:t>
          </a:r>
          <a:endParaRPr lang="nl-NL" sz="1200" b="1" kern="1200" noProof="0" dirty="0"/>
        </a:p>
      </dsp:txBody>
      <dsp:txXfrm>
        <a:off x="5161385" y="2333183"/>
        <a:ext cx="1014204" cy="942264"/>
      </dsp:txXfrm>
    </dsp:sp>
    <dsp:sp modelId="{E5391B9E-083A-4C94-B200-F64627CC2954}">
      <dsp:nvSpPr>
        <dsp:cNvPr id="0" name=""/>
        <dsp:cNvSpPr/>
      </dsp:nvSpPr>
      <dsp:spPr>
        <a:xfrm>
          <a:off x="1894964" y="2361972"/>
          <a:ext cx="2103368" cy="982519"/>
        </a:xfrm>
        <a:prstGeom prst="ellipse">
          <a:avLst/>
        </a:prstGeom>
        <a:gradFill rotWithShape="0">
          <a:gsLst>
            <a:gs pos="0">
              <a:schemeClr val="accent6">
                <a:alpha val="50000"/>
                <a:hueOff val="0"/>
                <a:satOff val="0"/>
                <a:lumOff val="0"/>
                <a:alphaOff val="0"/>
                <a:tint val="98000"/>
                <a:lumMod val="114000"/>
              </a:schemeClr>
            </a:gs>
            <a:gs pos="100000">
              <a:schemeClr val="accent6">
                <a:alpha val="50000"/>
                <a:hueOff val="0"/>
                <a:satOff val="0"/>
                <a:lumOff val="0"/>
                <a:alphaOff val="0"/>
                <a:shade val="90000"/>
                <a:lumMod val="8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Oncoloog/</a:t>
          </a:r>
          <a:endParaRPr lang="nl-NL" sz="1200" b="1" kern="1200" noProof="0" dirty="0" smtClean="0"/>
        </a:p>
        <a:p>
          <a:pPr lvl="0" algn="ctr" defTabSz="533400">
            <a:lnSpc>
              <a:spcPct val="90000"/>
            </a:lnSpc>
            <a:spcBef>
              <a:spcPct val="0"/>
            </a:spcBef>
            <a:spcAft>
              <a:spcPct val="35000"/>
            </a:spcAft>
          </a:pPr>
          <a:r>
            <a:rPr lang="nl-NL" sz="1200" b="1" kern="1200" noProof="0" dirty="0" smtClean="0"/>
            <a:t>Oncologie</a:t>
          </a:r>
        </a:p>
        <a:p>
          <a:pPr lvl="0" algn="ctr" defTabSz="533400">
            <a:lnSpc>
              <a:spcPct val="90000"/>
            </a:lnSpc>
            <a:spcBef>
              <a:spcPct val="0"/>
            </a:spcBef>
            <a:spcAft>
              <a:spcPct val="35000"/>
            </a:spcAft>
          </a:pPr>
          <a:r>
            <a:rPr lang="nl-NL" sz="1200" b="1" kern="1200" noProof="0" dirty="0" smtClean="0"/>
            <a:t>Verpleegkundige</a:t>
          </a:r>
          <a:endParaRPr lang="nl-NL" sz="1200" b="1" kern="1200" noProof="0" dirty="0"/>
        </a:p>
      </dsp:txBody>
      <dsp:txXfrm>
        <a:off x="2202995" y="2505859"/>
        <a:ext cx="1487306" cy="694745"/>
      </dsp:txXfrm>
    </dsp:sp>
    <dsp:sp modelId="{E5EA9CC1-820E-4E7B-AC27-6D87D6999642}">
      <dsp:nvSpPr>
        <dsp:cNvPr id="0" name=""/>
        <dsp:cNvSpPr/>
      </dsp:nvSpPr>
      <dsp:spPr>
        <a:xfrm>
          <a:off x="2650216" y="883834"/>
          <a:ext cx="982519" cy="982519"/>
        </a:xfrm>
        <a:prstGeom prst="ellipse">
          <a:avLst/>
        </a:prstGeom>
        <a:gradFill rotWithShape="0">
          <a:gsLst>
            <a:gs pos="0">
              <a:schemeClr val="accent2">
                <a:alpha val="50000"/>
                <a:hueOff val="0"/>
                <a:satOff val="0"/>
                <a:lumOff val="0"/>
                <a:alphaOff val="0"/>
                <a:tint val="98000"/>
                <a:lumMod val="114000"/>
              </a:schemeClr>
            </a:gs>
            <a:gs pos="100000">
              <a:schemeClr val="accent2">
                <a:alpha val="50000"/>
                <a:hueOff val="0"/>
                <a:satOff val="0"/>
                <a:lumOff val="0"/>
                <a:alphaOff val="0"/>
                <a:shade val="90000"/>
                <a:lumMod val="8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Verschil tussen opstart pijn of continu</a:t>
          </a:r>
          <a:endParaRPr lang="nl-NL" sz="1200" b="1" kern="1200" noProof="0" dirty="0"/>
        </a:p>
      </dsp:txBody>
      <dsp:txXfrm>
        <a:off x="2794103" y="1027721"/>
        <a:ext cx="694745" cy="6947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6F5B5-CA2C-475F-A4B6-5AB59CD1A7CA}">
      <dsp:nvSpPr>
        <dsp:cNvPr id="0" name=""/>
        <dsp:cNvSpPr/>
      </dsp:nvSpPr>
      <dsp:spPr>
        <a:xfrm>
          <a:off x="1131545" y="1064053"/>
          <a:ext cx="2466564" cy="2466564"/>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nl-NL" sz="1900" b="1" kern="1200" noProof="0" dirty="0" smtClean="0"/>
            <a:t>Vermoeidheid</a:t>
          </a:r>
          <a:endParaRPr lang="nl-NL" sz="1900" b="1" kern="1200" noProof="0" dirty="0"/>
        </a:p>
      </dsp:txBody>
      <dsp:txXfrm>
        <a:off x="1492765" y="1425273"/>
        <a:ext cx="1744124" cy="1744124"/>
      </dsp:txXfrm>
    </dsp:sp>
    <dsp:sp modelId="{E7BFA9EE-B858-4016-80BA-575963560F75}">
      <dsp:nvSpPr>
        <dsp:cNvPr id="0" name=""/>
        <dsp:cNvSpPr/>
      </dsp:nvSpPr>
      <dsp:spPr>
        <a:xfrm>
          <a:off x="1748186" y="76099"/>
          <a:ext cx="1233282" cy="1233282"/>
        </a:xfrm>
        <a:prstGeom prst="ellipse">
          <a:avLst/>
        </a:prstGeom>
        <a:solidFill>
          <a:schemeClr val="accent3">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Voldoende rust nemen</a:t>
          </a:r>
          <a:endParaRPr lang="nl-NL" sz="1200" b="1" kern="1200" noProof="0" dirty="0"/>
        </a:p>
      </dsp:txBody>
      <dsp:txXfrm>
        <a:off x="1928796" y="256709"/>
        <a:ext cx="872062" cy="872062"/>
      </dsp:txXfrm>
    </dsp:sp>
    <dsp:sp modelId="{3255F1BD-E04A-41BF-B64D-B06E6D0468D8}">
      <dsp:nvSpPr>
        <dsp:cNvPr id="0" name=""/>
        <dsp:cNvSpPr/>
      </dsp:nvSpPr>
      <dsp:spPr>
        <a:xfrm>
          <a:off x="3274246" y="1184847"/>
          <a:ext cx="1233282" cy="1233282"/>
        </a:xfrm>
        <a:prstGeom prst="ellipse">
          <a:avLst/>
        </a:prstGeom>
        <a:solidFill>
          <a:schemeClr val="accent4">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Voldoende nachtrust</a:t>
          </a:r>
          <a:endParaRPr lang="nl-NL" sz="1200" b="1" kern="1200" noProof="0" dirty="0"/>
        </a:p>
      </dsp:txBody>
      <dsp:txXfrm>
        <a:off x="3454856" y="1365457"/>
        <a:ext cx="872062" cy="872062"/>
      </dsp:txXfrm>
    </dsp:sp>
    <dsp:sp modelId="{BCC6AE36-1AA5-4143-A95B-3979139E867E}">
      <dsp:nvSpPr>
        <dsp:cNvPr id="0" name=""/>
        <dsp:cNvSpPr/>
      </dsp:nvSpPr>
      <dsp:spPr>
        <a:xfrm>
          <a:off x="2691343" y="2978838"/>
          <a:ext cx="1233282" cy="1233282"/>
        </a:xfrm>
        <a:prstGeom prst="ellipse">
          <a:avLst/>
        </a:prstGeom>
        <a:solidFill>
          <a:schemeClr val="accent5">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Verdeel de activiteiten</a:t>
          </a:r>
          <a:endParaRPr lang="nl-NL" sz="1200" b="1" kern="1200" noProof="0" dirty="0"/>
        </a:p>
      </dsp:txBody>
      <dsp:txXfrm>
        <a:off x="2871953" y="3159448"/>
        <a:ext cx="872062" cy="872062"/>
      </dsp:txXfrm>
    </dsp:sp>
    <dsp:sp modelId="{E0DEE663-04E6-49D6-A3C7-F8FB5F8BE33B}">
      <dsp:nvSpPr>
        <dsp:cNvPr id="0" name=""/>
        <dsp:cNvSpPr/>
      </dsp:nvSpPr>
      <dsp:spPr>
        <a:xfrm>
          <a:off x="805029" y="2978838"/>
          <a:ext cx="1233282" cy="1233282"/>
        </a:xfrm>
        <a:prstGeom prst="ellipse">
          <a:avLst/>
        </a:prstGeom>
        <a:solidFill>
          <a:schemeClr val="accent6">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Accepteer hulp</a:t>
          </a:r>
          <a:endParaRPr lang="nl-NL" sz="1200" b="1" kern="1200" noProof="0" dirty="0"/>
        </a:p>
      </dsp:txBody>
      <dsp:txXfrm>
        <a:off x="985639" y="3159448"/>
        <a:ext cx="872062" cy="872062"/>
      </dsp:txXfrm>
    </dsp:sp>
    <dsp:sp modelId="{82D4CE4E-4537-4EB5-9077-6AA5F30A6980}">
      <dsp:nvSpPr>
        <dsp:cNvPr id="0" name=""/>
        <dsp:cNvSpPr/>
      </dsp:nvSpPr>
      <dsp:spPr>
        <a:xfrm>
          <a:off x="222126" y="1184847"/>
          <a:ext cx="1233282" cy="1233282"/>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err="1" smtClean="0"/>
            <a:t>Onco</a:t>
          </a:r>
          <a:r>
            <a:rPr lang="nl-NL" sz="1200" b="1" kern="1200" noProof="0" dirty="0" smtClean="0"/>
            <a:t>-revalidatie</a:t>
          </a:r>
        </a:p>
        <a:p>
          <a:pPr lvl="0" algn="ctr" defTabSz="533400">
            <a:lnSpc>
              <a:spcPct val="90000"/>
            </a:lnSpc>
            <a:spcBef>
              <a:spcPct val="0"/>
            </a:spcBef>
            <a:spcAft>
              <a:spcPct val="35000"/>
            </a:spcAft>
          </a:pPr>
          <a:r>
            <a:rPr lang="nl-NL" sz="1200" b="1" kern="1200" noProof="0" dirty="0" smtClean="0"/>
            <a:t>&amp; sporten</a:t>
          </a:r>
          <a:endParaRPr lang="nl-NL" sz="1200" b="1" kern="1200" noProof="0" dirty="0"/>
        </a:p>
      </dsp:txBody>
      <dsp:txXfrm>
        <a:off x="402736" y="1365457"/>
        <a:ext cx="872062" cy="8720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6F5B5-CA2C-475F-A4B6-5AB59CD1A7CA}">
      <dsp:nvSpPr>
        <dsp:cNvPr id="0" name=""/>
        <dsp:cNvSpPr/>
      </dsp:nvSpPr>
      <dsp:spPr>
        <a:xfrm>
          <a:off x="1075736" y="1046940"/>
          <a:ext cx="2495280" cy="2495280"/>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NL" sz="1500" b="1" kern="1200" noProof="0" dirty="0" smtClean="0"/>
            <a:t>Gewichtstoename</a:t>
          </a:r>
          <a:endParaRPr lang="nl-NL" sz="1500" b="1" kern="1200" noProof="0" dirty="0"/>
        </a:p>
      </dsp:txBody>
      <dsp:txXfrm>
        <a:off x="1441161" y="1412365"/>
        <a:ext cx="1764430" cy="1764430"/>
      </dsp:txXfrm>
    </dsp:sp>
    <dsp:sp modelId="{E7BFA9EE-B858-4016-80BA-575963560F75}">
      <dsp:nvSpPr>
        <dsp:cNvPr id="0" name=""/>
        <dsp:cNvSpPr/>
      </dsp:nvSpPr>
      <dsp:spPr>
        <a:xfrm>
          <a:off x="1483745" y="-28571"/>
          <a:ext cx="1679261" cy="1399752"/>
        </a:xfrm>
        <a:prstGeom prst="ellipse">
          <a:avLst/>
        </a:prstGeom>
        <a:solidFill>
          <a:schemeClr val="accent3">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Eet minder vette producten</a:t>
          </a:r>
          <a:endParaRPr lang="nl-NL" sz="1200" b="1" kern="1200" noProof="0" dirty="0"/>
        </a:p>
      </dsp:txBody>
      <dsp:txXfrm>
        <a:off x="1729667" y="176418"/>
        <a:ext cx="1187417" cy="989774"/>
      </dsp:txXfrm>
    </dsp:sp>
    <dsp:sp modelId="{3255F1BD-E04A-41BF-B64D-B06E6D0468D8}">
      <dsp:nvSpPr>
        <dsp:cNvPr id="0" name=""/>
        <dsp:cNvSpPr/>
      </dsp:nvSpPr>
      <dsp:spPr>
        <a:xfrm>
          <a:off x="3089537" y="1126839"/>
          <a:ext cx="1555333" cy="1332242"/>
        </a:xfrm>
        <a:prstGeom prst="ellipse">
          <a:avLst/>
        </a:prstGeom>
        <a:solidFill>
          <a:schemeClr val="accent4">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Kom en blijf in beweging</a:t>
          </a:r>
          <a:endParaRPr lang="nl-NL" sz="1200" b="1" kern="1200" noProof="0" dirty="0"/>
        </a:p>
      </dsp:txBody>
      <dsp:txXfrm>
        <a:off x="3317310" y="1321941"/>
        <a:ext cx="1099787" cy="942038"/>
      </dsp:txXfrm>
    </dsp:sp>
    <dsp:sp modelId="{BCC6AE36-1AA5-4143-A95B-3979139E867E}">
      <dsp:nvSpPr>
        <dsp:cNvPr id="0" name=""/>
        <dsp:cNvSpPr/>
      </dsp:nvSpPr>
      <dsp:spPr>
        <a:xfrm>
          <a:off x="2416717" y="2946028"/>
          <a:ext cx="1721593" cy="1323621"/>
        </a:xfrm>
        <a:prstGeom prst="ellipse">
          <a:avLst/>
        </a:prstGeom>
        <a:solidFill>
          <a:schemeClr val="accent5">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Evt. doorverwijzen naar diëtiste</a:t>
          </a:r>
          <a:endParaRPr lang="nl-NL" sz="1200" b="1" kern="1200" noProof="0" dirty="0"/>
        </a:p>
      </dsp:txBody>
      <dsp:txXfrm>
        <a:off x="2668838" y="3139868"/>
        <a:ext cx="1217351" cy="935941"/>
      </dsp:txXfrm>
    </dsp:sp>
    <dsp:sp modelId="{E0DEE663-04E6-49D6-A3C7-F8FB5F8BE33B}">
      <dsp:nvSpPr>
        <dsp:cNvPr id="0" name=""/>
        <dsp:cNvSpPr/>
      </dsp:nvSpPr>
      <dsp:spPr>
        <a:xfrm>
          <a:off x="514555" y="2848961"/>
          <a:ext cx="1709367" cy="1517754"/>
        </a:xfrm>
        <a:prstGeom prst="ellipse">
          <a:avLst/>
        </a:prstGeom>
        <a:solidFill>
          <a:schemeClr val="accent6">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Beperk suikergebruik</a:t>
          </a:r>
          <a:endParaRPr lang="nl-NL" sz="1200" b="1" kern="1200" noProof="0" dirty="0"/>
        </a:p>
      </dsp:txBody>
      <dsp:txXfrm>
        <a:off x="764886" y="3071231"/>
        <a:ext cx="1208705" cy="1073214"/>
      </dsp:txXfrm>
    </dsp:sp>
    <dsp:sp modelId="{EE753443-192E-4D27-AAA7-D92E40C6E767}">
      <dsp:nvSpPr>
        <dsp:cNvPr id="0" name=""/>
        <dsp:cNvSpPr/>
      </dsp:nvSpPr>
      <dsp:spPr>
        <a:xfrm>
          <a:off x="155729" y="1169141"/>
          <a:ext cx="1247640" cy="1247640"/>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Evt. </a:t>
          </a:r>
          <a:r>
            <a:rPr lang="nl-NL" sz="1200" b="1" kern="1200" noProof="0" dirty="0" err="1" smtClean="0"/>
            <a:t>plasmedi-catie</a:t>
          </a:r>
          <a:r>
            <a:rPr lang="nl-NL" sz="1200" b="1" kern="1200" noProof="0" dirty="0" smtClean="0"/>
            <a:t> bij vocht vasthouden</a:t>
          </a:r>
          <a:endParaRPr lang="nl-NL" sz="1200" b="1" kern="1200" noProof="0" dirty="0"/>
        </a:p>
      </dsp:txBody>
      <dsp:txXfrm>
        <a:off x="338442" y="1351854"/>
        <a:ext cx="882214" cy="8822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6F5B5-CA2C-475F-A4B6-5AB59CD1A7CA}">
      <dsp:nvSpPr>
        <dsp:cNvPr id="0" name=""/>
        <dsp:cNvSpPr/>
      </dsp:nvSpPr>
      <dsp:spPr>
        <a:xfrm>
          <a:off x="1176086" y="1056229"/>
          <a:ext cx="2448427" cy="2448427"/>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nl-NL" sz="2100" b="1" kern="1200" noProof="0" dirty="0" smtClean="0"/>
            <a:t>Osteoporose (versnelde botafbraak)</a:t>
          </a:r>
          <a:endParaRPr lang="nl-NL" sz="2100" b="1" kern="1200" noProof="0" dirty="0"/>
        </a:p>
      </dsp:txBody>
      <dsp:txXfrm>
        <a:off x="1534650" y="1414793"/>
        <a:ext cx="1731299" cy="1731299"/>
      </dsp:txXfrm>
    </dsp:sp>
    <dsp:sp modelId="{E7BFA9EE-B858-4016-80BA-575963560F75}">
      <dsp:nvSpPr>
        <dsp:cNvPr id="0" name=""/>
        <dsp:cNvSpPr/>
      </dsp:nvSpPr>
      <dsp:spPr>
        <a:xfrm>
          <a:off x="1788193" y="75539"/>
          <a:ext cx="1224213" cy="1224213"/>
        </a:xfrm>
        <a:prstGeom prst="ellipse">
          <a:avLst/>
        </a:prstGeom>
        <a:solidFill>
          <a:schemeClr val="accent3">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Kom en blijf in beweging</a:t>
          </a:r>
          <a:endParaRPr lang="nl-NL" sz="1200" b="1" kern="1200" noProof="0" dirty="0"/>
        </a:p>
      </dsp:txBody>
      <dsp:txXfrm>
        <a:off x="1967475" y="254821"/>
        <a:ext cx="865649" cy="865649"/>
      </dsp:txXfrm>
    </dsp:sp>
    <dsp:sp modelId="{3255F1BD-E04A-41BF-B64D-B06E6D0468D8}">
      <dsp:nvSpPr>
        <dsp:cNvPr id="0" name=""/>
        <dsp:cNvSpPr/>
      </dsp:nvSpPr>
      <dsp:spPr>
        <a:xfrm>
          <a:off x="3303032" y="1176134"/>
          <a:ext cx="1224213" cy="1224213"/>
        </a:xfrm>
        <a:prstGeom prst="ellipse">
          <a:avLst/>
        </a:prstGeom>
        <a:solidFill>
          <a:schemeClr val="accent4">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Minimaal 15 min. daglicht per dag</a:t>
          </a:r>
          <a:endParaRPr lang="nl-NL" sz="1200" b="1" kern="1200" noProof="0" dirty="0"/>
        </a:p>
      </dsp:txBody>
      <dsp:txXfrm>
        <a:off x="3482314" y="1355416"/>
        <a:ext cx="865649" cy="865649"/>
      </dsp:txXfrm>
    </dsp:sp>
    <dsp:sp modelId="{BCC6AE36-1AA5-4143-A95B-3979139E867E}">
      <dsp:nvSpPr>
        <dsp:cNvPr id="0" name=""/>
        <dsp:cNvSpPr/>
      </dsp:nvSpPr>
      <dsp:spPr>
        <a:xfrm>
          <a:off x="2724415" y="2956935"/>
          <a:ext cx="1224213" cy="1224213"/>
        </a:xfrm>
        <a:prstGeom prst="ellipse">
          <a:avLst/>
        </a:prstGeom>
        <a:solidFill>
          <a:schemeClr val="accent5">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3x zuivel per dag</a:t>
          </a:r>
          <a:endParaRPr lang="nl-NL" sz="1200" b="1" kern="1200" noProof="0" dirty="0"/>
        </a:p>
      </dsp:txBody>
      <dsp:txXfrm>
        <a:off x="2903697" y="3136217"/>
        <a:ext cx="865649" cy="865649"/>
      </dsp:txXfrm>
    </dsp:sp>
    <dsp:sp modelId="{F4DE027F-7D0A-40AE-848A-0DE31903C619}">
      <dsp:nvSpPr>
        <dsp:cNvPr id="0" name=""/>
        <dsp:cNvSpPr/>
      </dsp:nvSpPr>
      <dsp:spPr>
        <a:xfrm>
          <a:off x="851970" y="2956935"/>
          <a:ext cx="1224213" cy="1224213"/>
        </a:xfrm>
        <a:prstGeom prst="ellipse">
          <a:avLst/>
        </a:prstGeom>
        <a:solidFill>
          <a:schemeClr val="accent6">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Vit. D of kalktablet-ten</a:t>
          </a:r>
          <a:endParaRPr lang="nl-NL" sz="1200" b="1" kern="1200" noProof="0" dirty="0"/>
        </a:p>
      </dsp:txBody>
      <dsp:txXfrm>
        <a:off x="1031252" y="3136217"/>
        <a:ext cx="865649" cy="865649"/>
      </dsp:txXfrm>
    </dsp:sp>
    <dsp:sp modelId="{F2C568BD-FD2A-44E5-8F40-B21EB6244A6B}">
      <dsp:nvSpPr>
        <dsp:cNvPr id="0" name=""/>
        <dsp:cNvSpPr/>
      </dsp:nvSpPr>
      <dsp:spPr>
        <a:xfrm>
          <a:off x="273353" y="1176134"/>
          <a:ext cx="1224213" cy="1224213"/>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Evt. aanvullende medicatie</a:t>
          </a:r>
          <a:endParaRPr lang="nl-NL" sz="1200" b="1" kern="1200" noProof="0" dirty="0"/>
        </a:p>
      </dsp:txBody>
      <dsp:txXfrm>
        <a:off x="452635" y="1355416"/>
        <a:ext cx="865649" cy="8656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6F5B5-CA2C-475F-A4B6-5AB59CD1A7CA}">
      <dsp:nvSpPr>
        <dsp:cNvPr id="0" name=""/>
        <dsp:cNvSpPr/>
      </dsp:nvSpPr>
      <dsp:spPr>
        <a:xfrm>
          <a:off x="1586097" y="1011318"/>
          <a:ext cx="2454421" cy="2454421"/>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nl-NL" sz="2200" b="1" kern="1200" noProof="0" dirty="0" smtClean="0"/>
            <a:t>Somberheid</a:t>
          </a:r>
          <a:endParaRPr lang="nl-NL" sz="2200" b="1" kern="1200" noProof="0" dirty="0"/>
        </a:p>
      </dsp:txBody>
      <dsp:txXfrm>
        <a:off x="1945539" y="1370760"/>
        <a:ext cx="1735537" cy="1735537"/>
      </dsp:txXfrm>
    </dsp:sp>
    <dsp:sp modelId="{E7BFA9EE-B858-4016-80BA-575963560F75}">
      <dsp:nvSpPr>
        <dsp:cNvPr id="0" name=""/>
        <dsp:cNvSpPr/>
      </dsp:nvSpPr>
      <dsp:spPr>
        <a:xfrm>
          <a:off x="2002140" y="-6335"/>
          <a:ext cx="1622335" cy="1296339"/>
        </a:xfrm>
        <a:prstGeom prst="ellipse">
          <a:avLst/>
        </a:prstGeom>
        <a:solidFill>
          <a:schemeClr val="accent3">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Bespreekbaar maken bij naasten</a:t>
          </a:r>
          <a:endParaRPr lang="nl-NL" sz="1200" b="1" kern="1200" noProof="0" dirty="0"/>
        </a:p>
      </dsp:txBody>
      <dsp:txXfrm>
        <a:off x="2239725" y="183509"/>
        <a:ext cx="1147165" cy="916651"/>
      </dsp:txXfrm>
    </dsp:sp>
    <dsp:sp modelId="{3255F1BD-E04A-41BF-B64D-B06E6D0468D8}">
      <dsp:nvSpPr>
        <dsp:cNvPr id="0" name=""/>
        <dsp:cNvSpPr/>
      </dsp:nvSpPr>
      <dsp:spPr>
        <a:xfrm>
          <a:off x="3563063" y="1071452"/>
          <a:ext cx="1537584" cy="1347342"/>
        </a:xfrm>
        <a:prstGeom prst="ellipse">
          <a:avLst/>
        </a:prstGeom>
        <a:solidFill>
          <a:schemeClr val="accent4">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Structuur in de dag</a:t>
          </a:r>
          <a:endParaRPr lang="nl-NL" sz="1200" b="1" kern="1200" noProof="0" dirty="0"/>
        </a:p>
      </dsp:txBody>
      <dsp:txXfrm>
        <a:off x="3788237" y="1268766"/>
        <a:ext cx="1087236" cy="952714"/>
      </dsp:txXfrm>
    </dsp:sp>
    <dsp:sp modelId="{BCC6AE36-1AA5-4143-A95B-3979139E867E}">
      <dsp:nvSpPr>
        <dsp:cNvPr id="0" name=""/>
        <dsp:cNvSpPr/>
      </dsp:nvSpPr>
      <dsp:spPr>
        <a:xfrm>
          <a:off x="2843925" y="2814163"/>
          <a:ext cx="1815793" cy="1432240"/>
        </a:xfrm>
        <a:prstGeom prst="ellipse">
          <a:avLst/>
        </a:prstGeom>
        <a:solidFill>
          <a:schemeClr val="accent5">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Evt. MW/psycholoog/oncoloog/</a:t>
          </a:r>
          <a:r>
            <a:rPr lang="nl-NL" sz="1200" b="1" kern="1200" noProof="0" dirty="0" err="1" smtClean="0"/>
            <a:t>oncovpk</a:t>
          </a:r>
          <a:endParaRPr lang="nl-NL" sz="1200" b="1" kern="1200" noProof="0" dirty="0"/>
        </a:p>
      </dsp:txBody>
      <dsp:txXfrm>
        <a:off x="3109842" y="3023910"/>
        <a:ext cx="1283959" cy="1012746"/>
      </dsp:txXfrm>
    </dsp:sp>
    <dsp:sp modelId="{B0BCFB86-46D3-4223-B011-A79A269CF8D7}">
      <dsp:nvSpPr>
        <dsp:cNvPr id="0" name=""/>
        <dsp:cNvSpPr/>
      </dsp:nvSpPr>
      <dsp:spPr>
        <a:xfrm>
          <a:off x="1032074" y="2787121"/>
          <a:ext cx="1685439" cy="1486324"/>
        </a:xfrm>
        <a:prstGeom prst="ellipse">
          <a:avLst/>
        </a:prstGeom>
        <a:solidFill>
          <a:schemeClr val="accent6">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Lotgenoten</a:t>
          </a:r>
        </a:p>
        <a:p>
          <a:pPr lvl="0" algn="ctr" defTabSz="533400">
            <a:lnSpc>
              <a:spcPct val="90000"/>
            </a:lnSpc>
            <a:spcBef>
              <a:spcPct val="0"/>
            </a:spcBef>
            <a:spcAft>
              <a:spcPct val="35000"/>
            </a:spcAft>
          </a:pPr>
          <a:r>
            <a:rPr lang="nl-NL" sz="1200" b="1" kern="1200" noProof="0" dirty="0" smtClean="0"/>
            <a:t>contact?</a:t>
          </a:r>
          <a:endParaRPr lang="nl-NL" sz="1200" b="1" kern="1200" noProof="0" dirty="0"/>
        </a:p>
      </dsp:txBody>
      <dsp:txXfrm>
        <a:off x="1278901" y="3004788"/>
        <a:ext cx="1191785" cy="1050990"/>
      </dsp:txXfrm>
    </dsp:sp>
    <dsp:sp modelId="{E0DEE663-04E6-49D6-A3C7-F8FB5F8BE33B}">
      <dsp:nvSpPr>
        <dsp:cNvPr id="0" name=""/>
        <dsp:cNvSpPr/>
      </dsp:nvSpPr>
      <dsp:spPr>
        <a:xfrm>
          <a:off x="151807" y="943385"/>
          <a:ext cx="1744590" cy="1354767"/>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Medicatie</a:t>
          </a:r>
          <a:endParaRPr lang="nl-NL" sz="1200" b="1" kern="1200" noProof="0" dirty="0"/>
        </a:p>
      </dsp:txBody>
      <dsp:txXfrm>
        <a:off x="407296" y="1141786"/>
        <a:ext cx="1233612" cy="9579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6F5B5-CA2C-475F-A4B6-5AB59CD1A7CA}">
      <dsp:nvSpPr>
        <dsp:cNvPr id="0" name=""/>
        <dsp:cNvSpPr/>
      </dsp:nvSpPr>
      <dsp:spPr>
        <a:xfrm>
          <a:off x="1171693" y="1144528"/>
          <a:ext cx="2457213" cy="2457213"/>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nl-NL" sz="2600" b="1" kern="1200" noProof="0" dirty="0" smtClean="0"/>
            <a:t>Haaruitval</a:t>
          </a:r>
          <a:endParaRPr lang="nl-NL" sz="2600" b="1" kern="1200" noProof="0" dirty="0"/>
        </a:p>
      </dsp:txBody>
      <dsp:txXfrm>
        <a:off x="1531544" y="1504379"/>
        <a:ext cx="1737511" cy="1737511"/>
      </dsp:txXfrm>
    </dsp:sp>
    <dsp:sp modelId="{E7BFA9EE-B858-4016-80BA-575963560F75}">
      <dsp:nvSpPr>
        <dsp:cNvPr id="0" name=""/>
        <dsp:cNvSpPr/>
      </dsp:nvSpPr>
      <dsp:spPr>
        <a:xfrm>
          <a:off x="1690509" y="-8698"/>
          <a:ext cx="1419581" cy="1566645"/>
        </a:xfrm>
        <a:prstGeom prst="ellipse">
          <a:avLst/>
        </a:prstGeom>
        <a:solidFill>
          <a:schemeClr val="accent3">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Milde shampoo/</a:t>
          </a:r>
        </a:p>
        <a:p>
          <a:pPr lvl="0" algn="ctr" defTabSz="533400">
            <a:lnSpc>
              <a:spcPct val="90000"/>
            </a:lnSpc>
            <a:spcBef>
              <a:spcPct val="0"/>
            </a:spcBef>
            <a:spcAft>
              <a:spcPct val="35000"/>
            </a:spcAft>
          </a:pPr>
          <a:r>
            <a:rPr lang="nl-NL" sz="1200" b="1" kern="1200" noProof="0" dirty="0" smtClean="0"/>
            <a:t>lauw warm water/ maskertje </a:t>
          </a:r>
          <a:endParaRPr lang="nl-NL" sz="1200" b="1" kern="1200" noProof="0" dirty="0"/>
        </a:p>
      </dsp:txBody>
      <dsp:txXfrm>
        <a:off x="1898402" y="220732"/>
        <a:ext cx="1003795" cy="1107785"/>
      </dsp:txXfrm>
    </dsp:sp>
    <dsp:sp modelId="{3255F1BD-E04A-41BF-B64D-B06E6D0468D8}">
      <dsp:nvSpPr>
        <dsp:cNvPr id="0" name=""/>
        <dsp:cNvSpPr/>
      </dsp:nvSpPr>
      <dsp:spPr>
        <a:xfrm>
          <a:off x="3306271" y="1264864"/>
          <a:ext cx="1228606" cy="1228606"/>
        </a:xfrm>
        <a:prstGeom prst="ellipse">
          <a:avLst/>
        </a:prstGeom>
        <a:solidFill>
          <a:schemeClr val="accent4">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Droog haar niet te veel borstelen</a:t>
          </a:r>
          <a:endParaRPr lang="nl-NL" sz="1200" b="1" kern="1200" noProof="0" dirty="0"/>
        </a:p>
      </dsp:txBody>
      <dsp:txXfrm>
        <a:off x="3486196" y="1444789"/>
        <a:ext cx="868756" cy="868756"/>
      </dsp:txXfrm>
    </dsp:sp>
    <dsp:sp modelId="{BCC6AE36-1AA5-4143-A95B-3979139E867E}">
      <dsp:nvSpPr>
        <dsp:cNvPr id="0" name=""/>
        <dsp:cNvSpPr/>
      </dsp:nvSpPr>
      <dsp:spPr>
        <a:xfrm>
          <a:off x="2725578" y="3052055"/>
          <a:ext cx="1228606" cy="1228606"/>
        </a:xfrm>
        <a:prstGeom prst="ellipse">
          <a:avLst/>
        </a:prstGeom>
        <a:solidFill>
          <a:schemeClr val="accent5">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Niet bleken/</a:t>
          </a:r>
        </a:p>
        <a:p>
          <a:pPr lvl="0" algn="ctr" defTabSz="533400">
            <a:lnSpc>
              <a:spcPct val="90000"/>
            </a:lnSpc>
            <a:spcBef>
              <a:spcPct val="0"/>
            </a:spcBef>
            <a:spcAft>
              <a:spcPct val="35000"/>
            </a:spcAft>
          </a:pPr>
          <a:r>
            <a:rPr lang="nl-NL" sz="1200" b="1" kern="1200" noProof="0" dirty="0" smtClean="0"/>
            <a:t>permanenten</a:t>
          </a:r>
          <a:endParaRPr lang="nl-NL" sz="1200" b="1" kern="1200" noProof="0" dirty="0"/>
        </a:p>
      </dsp:txBody>
      <dsp:txXfrm>
        <a:off x="2905503" y="3231980"/>
        <a:ext cx="868756" cy="868756"/>
      </dsp:txXfrm>
    </dsp:sp>
    <dsp:sp modelId="{ACBDD496-8D98-4946-AB00-253E513D4923}">
      <dsp:nvSpPr>
        <dsp:cNvPr id="0" name=""/>
        <dsp:cNvSpPr/>
      </dsp:nvSpPr>
      <dsp:spPr>
        <a:xfrm>
          <a:off x="846415" y="3052055"/>
          <a:ext cx="1228606" cy="1228606"/>
        </a:xfrm>
        <a:prstGeom prst="ellipse">
          <a:avLst/>
        </a:prstGeom>
        <a:solidFill>
          <a:schemeClr val="accent6">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NL" sz="1400" b="1" kern="1200" dirty="0" err="1" smtClean="0"/>
            <a:t>Tattoëren</a:t>
          </a:r>
          <a:endParaRPr lang="nl-NL" sz="1400" b="1" kern="1200" dirty="0"/>
        </a:p>
      </dsp:txBody>
      <dsp:txXfrm>
        <a:off x="1026340" y="3231980"/>
        <a:ext cx="868756" cy="868756"/>
      </dsp:txXfrm>
    </dsp:sp>
    <dsp:sp modelId="{E0DEE663-04E6-49D6-A3C7-F8FB5F8BE33B}">
      <dsp:nvSpPr>
        <dsp:cNvPr id="0" name=""/>
        <dsp:cNvSpPr/>
      </dsp:nvSpPr>
      <dsp:spPr>
        <a:xfrm>
          <a:off x="265721" y="1264864"/>
          <a:ext cx="1228606" cy="1228606"/>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Liever geen föhn</a:t>
          </a:r>
          <a:endParaRPr lang="nl-NL" sz="1200" b="1" kern="1200" noProof="0" dirty="0"/>
        </a:p>
      </dsp:txBody>
      <dsp:txXfrm>
        <a:off x="445646" y="1444789"/>
        <a:ext cx="868756" cy="8687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6F5B5-CA2C-475F-A4B6-5AB59CD1A7CA}">
      <dsp:nvSpPr>
        <dsp:cNvPr id="0" name=""/>
        <dsp:cNvSpPr/>
      </dsp:nvSpPr>
      <dsp:spPr>
        <a:xfrm>
          <a:off x="3368702" y="756778"/>
          <a:ext cx="1894978" cy="1894978"/>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nl-NL" sz="1800" b="1" kern="1200" noProof="0" dirty="0" smtClean="0"/>
            <a:t>Vaginale droogheid/ seksualiteit</a:t>
          </a:r>
          <a:endParaRPr lang="nl-NL" sz="1800" b="1" kern="1200" noProof="0" dirty="0"/>
        </a:p>
      </dsp:txBody>
      <dsp:txXfrm>
        <a:off x="3646215" y="1034291"/>
        <a:ext cx="1339952" cy="1339952"/>
      </dsp:txXfrm>
    </dsp:sp>
    <dsp:sp modelId="{E7BFA9EE-B858-4016-80BA-575963560F75}">
      <dsp:nvSpPr>
        <dsp:cNvPr id="0" name=""/>
        <dsp:cNvSpPr/>
      </dsp:nvSpPr>
      <dsp:spPr>
        <a:xfrm>
          <a:off x="3619744" y="4220"/>
          <a:ext cx="1392894" cy="931960"/>
        </a:xfrm>
        <a:prstGeom prst="ellipse">
          <a:avLst/>
        </a:prstGeom>
        <a:solidFill>
          <a:schemeClr val="accent3">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Draag geen knellend ondergoed</a:t>
          </a:r>
          <a:endParaRPr lang="nl-NL" sz="1200" b="1" kern="1200" noProof="0" dirty="0"/>
        </a:p>
      </dsp:txBody>
      <dsp:txXfrm>
        <a:off x="3823729" y="140702"/>
        <a:ext cx="984924" cy="658996"/>
      </dsp:txXfrm>
    </dsp:sp>
    <dsp:sp modelId="{FD44F52E-D008-4C53-AEBA-9A4BE91D79E4}">
      <dsp:nvSpPr>
        <dsp:cNvPr id="0" name=""/>
        <dsp:cNvSpPr/>
      </dsp:nvSpPr>
      <dsp:spPr>
        <a:xfrm>
          <a:off x="4911180" y="613489"/>
          <a:ext cx="947489" cy="947489"/>
        </a:xfrm>
        <a:prstGeom prst="ellipse">
          <a:avLst/>
        </a:prstGeom>
        <a:solidFill>
          <a:schemeClr val="accent4">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Gebruik geen zeep</a:t>
          </a:r>
          <a:endParaRPr lang="nl-NL" sz="1200" b="1" kern="1200" noProof="0" dirty="0"/>
        </a:p>
      </dsp:txBody>
      <dsp:txXfrm>
        <a:off x="5049937" y="752246"/>
        <a:ext cx="669975" cy="669975"/>
      </dsp:txXfrm>
    </dsp:sp>
    <dsp:sp modelId="{BCC6AE36-1AA5-4143-A95B-3979139E867E}">
      <dsp:nvSpPr>
        <dsp:cNvPr id="0" name=""/>
        <dsp:cNvSpPr/>
      </dsp:nvSpPr>
      <dsp:spPr>
        <a:xfrm>
          <a:off x="4904701" y="1807656"/>
          <a:ext cx="1973440" cy="985190"/>
        </a:xfrm>
        <a:prstGeom prst="ellipse">
          <a:avLst/>
        </a:prstGeom>
        <a:solidFill>
          <a:schemeClr val="accent5">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Gebruik speeksel, </a:t>
          </a:r>
          <a:r>
            <a:rPr lang="nl-NL" sz="1200" b="1" kern="1200" noProof="0" dirty="0" err="1" smtClean="0"/>
            <a:t>lanette</a:t>
          </a:r>
          <a:r>
            <a:rPr lang="nl-NL" sz="1200" b="1" kern="1200" noProof="0" dirty="0" smtClean="0"/>
            <a:t> of glijmiddel op waterbasis </a:t>
          </a:r>
          <a:endParaRPr lang="nl-NL" sz="1200" b="1" kern="1200" noProof="0" dirty="0"/>
        </a:p>
      </dsp:txBody>
      <dsp:txXfrm>
        <a:off x="5193705" y="1951934"/>
        <a:ext cx="1395432" cy="696634"/>
      </dsp:txXfrm>
    </dsp:sp>
    <dsp:sp modelId="{35693F0B-5658-4A6B-A8E4-F7D80BBAA917}">
      <dsp:nvSpPr>
        <dsp:cNvPr id="0" name=""/>
        <dsp:cNvSpPr/>
      </dsp:nvSpPr>
      <dsp:spPr>
        <a:xfrm>
          <a:off x="3842446" y="2464589"/>
          <a:ext cx="947489" cy="947489"/>
        </a:xfrm>
        <a:prstGeom prst="ellipse">
          <a:avLst/>
        </a:prstGeom>
        <a:solidFill>
          <a:schemeClr val="accent6">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Vrijen</a:t>
          </a:r>
        </a:p>
        <a:p>
          <a:pPr lvl="0" algn="ctr" defTabSz="533400">
            <a:lnSpc>
              <a:spcPct val="90000"/>
            </a:lnSpc>
            <a:spcBef>
              <a:spcPct val="0"/>
            </a:spcBef>
            <a:spcAft>
              <a:spcPct val="35000"/>
            </a:spcAft>
          </a:pPr>
          <a:r>
            <a:rPr lang="nl-NL" sz="1200" b="1" kern="1200" noProof="0" dirty="0" smtClean="0"/>
            <a:t>O &amp; X benen</a:t>
          </a:r>
          <a:endParaRPr lang="nl-NL" sz="1200" b="1" kern="1200" noProof="0" dirty="0"/>
        </a:p>
      </dsp:txBody>
      <dsp:txXfrm>
        <a:off x="3981203" y="2603346"/>
        <a:ext cx="669975" cy="669975"/>
      </dsp:txXfrm>
    </dsp:sp>
    <dsp:sp modelId="{E9067270-2AD5-4A9E-AEDF-02EF5CAED86F}">
      <dsp:nvSpPr>
        <dsp:cNvPr id="0" name=""/>
        <dsp:cNvSpPr/>
      </dsp:nvSpPr>
      <dsp:spPr>
        <a:xfrm>
          <a:off x="2773713" y="1847556"/>
          <a:ext cx="947489" cy="947489"/>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Sfeer</a:t>
          </a:r>
          <a:endParaRPr lang="nl-NL" sz="1200" b="1" kern="1200" noProof="0" dirty="0"/>
        </a:p>
      </dsp:txBody>
      <dsp:txXfrm>
        <a:off x="2912470" y="1986313"/>
        <a:ext cx="669975" cy="669975"/>
      </dsp:txXfrm>
    </dsp:sp>
    <dsp:sp modelId="{952AFFC5-7DBA-4850-B484-E63176B4C9F4}">
      <dsp:nvSpPr>
        <dsp:cNvPr id="0" name=""/>
        <dsp:cNvSpPr/>
      </dsp:nvSpPr>
      <dsp:spPr>
        <a:xfrm>
          <a:off x="2233815" y="642751"/>
          <a:ext cx="1588380" cy="947489"/>
        </a:xfrm>
        <a:prstGeom prst="ellipse">
          <a:avLst/>
        </a:prstGeom>
        <a:solidFill>
          <a:schemeClr val="accent3">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l-NL" sz="1200" b="1" kern="1200" noProof="0" dirty="0" smtClean="0"/>
            <a:t>Bespreek met partner wat je voelt </a:t>
          </a:r>
        </a:p>
        <a:p>
          <a:pPr lvl="0" algn="ctr" defTabSz="533400">
            <a:lnSpc>
              <a:spcPct val="90000"/>
            </a:lnSpc>
            <a:spcBef>
              <a:spcPct val="0"/>
            </a:spcBef>
            <a:spcAft>
              <a:spcPct val="35000"/>
            </a:spcAft>
          </a:pPr>
          <a:endParaRPr lang="nl-NL" sz="1200" b="1" kern="1200" noProof="0" dirty="0"/>
        </a:p>
      </dsp:txBody>
      <dsp:txXfrm>
        <a:off x="2466428" y="781508"/>
        <a:ext cx="1123154" cy="66997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06EA6C5-D163-4D4C-A5EE-5244C5727AC4}" type="datetimeFigureOut">
              <a:rPr lang="nl-NL" smtClean="0"/>
              <a:pPr>
                <a:defRPr/>
              </a:pPr>
              <a:t>24-5-2023</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mbria" panose="02040503050406030204" pitchFamily="18" charset="0"/>
              </a:defRPr>
            </a:lvl1pPr>
          </a:lstStyle>
          <a:p>
            <a:fld id="{C2C61773-07FE-491A-A6CD-E4F14236E43F}" type="slidenum">
              <a:rPr lang="nl-NL" smtClean="0"/>
              <a:pPr/>
              <a:t>‹nr.›</a:t>
            </a:fld>
            <a:endParaRPr lang="nl-NL" dirty="0"/>
          </a:p>
        </p:txBody>
      </p:sp>
    </p:spTree>
    <p:extLst>
      <p:ext uri="{BB962C8B-B14F-4D97-AF65-F5344CB8AC3E}">
        <p14:creationId xmlns:p14="http://schemas.microsoft.com/office/powerpoint/2010/main" val="2356238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9EC4F0A-1843-4C69-B0A6-D3C8B276972E}" type="datetimeFigureOut">
              <a:rPr lang="nl-NL" smtClean="0"/>
              <a:pPr>
                <a:defRPr/>
              </a:pPr>
              <a:t>24-5-2023</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nl-NL" noProof="0" dirty="0"/>
          </a:p>
        </p:txBody>
      </p:sp>
      <p:sp>
        <p:nvSpPr>
          <p:cNvPr id="5" name="Tijdelijke aanduiding voor notities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nl-NL" noProof="0" dirty="0" smtClean="0"/>
              <a:t>Klik om de modelstijlen te bewerken</a:t>
            </a:r>
          </a:p>
          <a:p>
            <a:pPr lvl="1"/>
            <a:r>
              <a:rPr lang="nl-NL" noProof="0" dirty="0" smtClean="0"/>
              <a:t>Tweede niveau</a:t>
            </a:r>
          </a:p>
          <a:p>
            <a:pPr lvl="2"/>
            <a:r>
              <a:rPr lang="nl-NL" noProof="0" dirty="0" smtClean="0"/>
              <a:t>Derde niveau</a:t>
            </a:r>
          </a:p>
          <a:p>
            <a:pPr lvl="3"/>
            <a:r>
              <a:rPr lang="nl-NL" noProof="0" dirty="0" smtClean="0"/>
              <a:t>Vierde niveau</a:t>
            </a:r>
          </a:p>
          <a:p>
            <a:pPr lvl="4"/>
            <a:r>
              <a:rPr lang="nl-NL" noProof="0" dirty="0" smtClean="0"/>
              <a:t>Vijfde niveau</a:t>
            </a:r>
            <a:endParaRPr lang="nl-NL" noProof="0" dirty="0"/>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mbria" panose="02040503050406030204" pitchFamily="18" charset="0"/>
              </a:defRPr>
            </a:lvl1pPr>
          </a:lstStyle>
          <a:p>
            <a:fld id="{6D8EDE6B-7409-413B-BF2F-8AD1B5E63147}" type="slidenum">
              <a:rPr lang="nl-NL" smtClean="0"/>
              <a:pPr/>
              <a:t>‹nr.›</a:t>
            </a:fld>
            <a:endParaRPr lang="nl-NL" dirty="0"/>
          </a:p>
        </p:txBody>
      </p:sp>
    </p:spTree>
    <p:extLst>
      <p:ext uri="{BB962C8B-B14F-4D97-AF65-F5344CB8AC3E}">
        <p14:creationId xmlns:p14="http://schemas.microsoft.com/office/powerpoint/2010/main" val="29025387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hthoek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hthoek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smtClean="0"/>
          </a:p>
        </p:txBody>
      </p:sp>
    </p:spTree>
    <p:extLst>
      <p:ext uri="{BB962C8B-B14F-4D97-AF65-F5344CB8AC3E}">
        <p14:creationId xmlns:p14="http://schemas.microsoft.com/office/powerpoint/2010/main" val="3074653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hthoek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hthoek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smtClean="0"/>
          </a:p>
        </p:txBody>
      </p:sp>
    </p:spTree>
    <p:extLst>
      <p:ext uri="{BB962C8B-B14F-4D97-AF65-F5344CB8AC3E}">
        <p14:creationId xmlns:p14="http://schemas.microsoft.com/office/powerpoint/2010/main" val="2688419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hthoek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hthoek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smtClean="0"/>
          </a:p>
        </p:txBody>
      </p:sp>
    </p:spTree>
    <p:extLst>
      <p:ext uri="{BB962C8B-B14F-4D97-AF65-F5344CB8AC3E}">
        <p14:creationId xmlns:p14="http://schemas.microsoft.com/office/powerpoint/2010/main" val="551733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NL" dirty="0" smtClean="0"/>
              <a:t>Gosereline (merknaam </a:t>
            </a:r>
            <a:r>
              <a:rPr lang="nl-NL" dirty="0" err="1" smtClean="0"/>
              <a:t>Zoladex</a:t>
            </a:r>
            <a:r>
              <a:rPr lang="nl-NL" dirty="0" smtClean="0"/>
              <a:t>®) is een middel dat de aanmaak van bepaalde hersenhormonen ontregelt, waardoor de eierstokken niet meer gestimuleerd worden tot de productie van oestrogenen. Injectie, 1x per 3 maanden.</a:t>
            </a:r>
          </a:p>
          <a:p>
            <a:endParaRPr lang="nl-NL"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nl-NL" dirty="0" smtClean="0"/>
              <a:t>Tamoxifen is een </a:t>
            </a:r>
            <a:r>
              <a:rPr lang="nl-NL" dirty="0" err="1" smtClean="0"/>
              <a:t>anti-oestrogeen</a:t>
            </a:r>
            <a:r>
              <a:rPr lang="nl-NL" dirty="0" smtClean="0"/>
              <a:t> of ‘receptor-</a:t>
            </a:r>
            <a:r>
              <a:rPr lang="nl-NL" dirty="0" err="1" smtClean="0"/>
              <a:t>blocker</a:t>
            </a:r>
            <a:r>
              <a:rPr lang="nl-NL" dirty="0" smtClean="0"/>
              <a:t>’. Het is niet gericht op het onderdrukken van de hormoonproductie, maar bezet de oestrogeenreceptoren en voorkomt zo dat oestrogenen de tumorcellen bereiken. Tamoxifen wordt zowel vóór als ná de overgang gegeven, als (</a:t>
            </a:r>
            <a:r>
              <a:rPr lang="nl-NL" dirty="0" err="1" smtClean="0"/>
              <a:t>neo</a:t>
            </a:r>
            <a:r>
              <a:rPr lang="nl-NL" dirty="0" smtClean="0"/>
              <a:t>-)</a:t>
            </a:r>
            <a:r>
              <a:rPr lang="nl-NL" dirty="0" err="1" smtClean="0"/>
              <a:t>adjuvante</a:t>
            </a:r>
            <a:r>
              <a:rPr lang="nl-NL" dirty="0" smtClean="0"/>
              <a:t> (aanvullende) behandeling en bij uitzaaiingen. </a:t>
            </a:r>
          </a:p>
          <a:p>
            <a:pPr marL="0" marR="0" indent="0" algn="l" defTabSz="914400" rtl="0" eaLnBrk="1" fontAlgn="base" latinLnBrk="0" hangingPunct="1">
              <a:lnSpc>
                <a:spcPct val="100000"/>
              </a:lnSpc>
              <a:spcBef>
                <a:spcPct val="30000"/>
              </a:spcBef>
              <a:spcAft>
                <a:spcPct val="0"/>
              </a:spcAft>
              <a:buClrTx/>
              <a:buSzTx/>
              <a:buFontTx/>
              <a:buNone/>
              <a:tabLst/>
              <a:defRPr/>
            </a:pPr>
            <a:endParaRPr lang="nl-NL"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nl-NL" dirty="0" smtClean="0"/>
              <a:t> Aromataseremmers: een aromataseremmer legt de werking van het enzym aromatase stil. Dit enzym speelt een rol bij de aanmaak van oestrogenen bij vrouwen na de overgang. Door aromatase te remmen, is er geen oestrogeen meer in het bloed aanwezig, en kan oestrogeen dus ook niet de eventuele kankercel aanzetten tot groeien en vermenigvuldigen. Vaak wordt na twee tot drie jaar tamoxifen overgeschakeld op aromataseremmers, die dan nog gegeven worden tot een totaal van vijf jaar hormoontherapie. Deze combinatie blijkt effectiever dan vijf jaar alleen tamoxifen. Soms worden aromataseremmers ook na vijf jaar nog ingenomen om het risico op terugkerende kanker te verkleinen.</a:t>
            </a:r>
          </a:p>
          <a:p>
            <a:pPr marL="0" marR="0" indent="0" algn="l" defTabSz="914400" rtl="0" eaLnBrk="1" fontAlgn="base" latinLnBrk="0" hangingPunct="1">
              <a:lnSpc>
                <a:spcPct val="100000"/>
              </a:lnSpc>
              <a:spcBef>
                <a:spcPct val="30000"/>
              </a:spcBef>
              <a:spcAft>
                <a:spcPct val="0"/>
              </a:spcAft>
              <a:buClrTx/>
              <a:buSzTx/>
              <a:buFontTx/>
              <a:buNone/>
              <a:tabLst/>
              <a:defRPr/>
            </a:pPr>
            <a:endParaRPr lang="nl-NL"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nl-NL" dirty="0" err="1" smtClean="0"/>
              <a:t>Fulvestrant</a:t>
            </a:r>
            <a:r>
              <a:rPr lang="nl-NL" dirty="0" smtClean="0"/>
              <a:t> werkt op borstkankercellen, maar ook in andere organen, door zich aan de oestrogeenreceptoren te hechten en de vorm van deze receptoren te veranderen, waardoor oestrogenen er niet meer aan kunnen binden. Het wordt alleen gebruikt bij vrouwen na de overgang bij wie de borstkanker is teruggekomen na eerdere behandeling met andere anti-hormonale medicijnen zoals tamoxifen.</a:t>
            </a:r>
          </a:p>
          <a:p>
            <a:pPr marL="0" marR="0" indent="0" algn="l" defTabSz="914400" rtl="0" eaLnBrk="1" fontAlgn="base" latinLnBrk="0" hangingPunct="1">
              <a:lnSpc>
                <a:spcPct val="100000"/>
              </a:lnSpc>
              <a:spcBef>
                <a:spcPct val="30000"/>
              </a:spcBef>
              <a:spcAft>
                <a:spcPct val="0"/>
              </a:spcAft>
              <a:buClrTx/>
              <a:buSzTx/>
              <a:buFontTx/>
              <a:buNone/>
              <a:tabLst/>
              <a:defRPr/>
            </a:pPr>
            <a:endParaRPr lang="nl-NL"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6D8EDE6B-7409-413B-BF2F-8AD1B5E63147}" type="slidenum">
              <a:rPr lang="nl-NL" smtClean="0"/>
              <a:pPr/>
              <a:t>9</a:t>
            </a:fld>
            <a:endParaRPr lang="nl-NL" dirty="0"/>
          </a:p>
        </p:txBody>
      </p:sp>
    </p:spTree>
    <p:extLst>
      <p:ext uri="{BB962C8B-B14F-4D97-AF65-F5344CB8AC3E}">
        <p14:creationId xmlns:p14="http://schemas.microsoft.com/office/powerpoint/2010/main" val="586258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hthoek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hthoek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smtClean="0"/>
          </a:p>
        </p:txBody>
      </p:sp>
    </p:spTree>
    <p:extLst>
      <p:ext uri="{BB962C8B-B14F-4D97-AF65-F5344CB8AC3E}">
        <p14:creationId xmlns:p14="http://schemas.microsoft.com/office/powerpoint/2010/main" val="470777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hthoek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hthoek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smtClean="0"/>
          </a:p>
        </p:txBody>
      </p:sp>
    </p:spTree>
    <p:extLst>
      <p:ext uri="{BB962C8B-B14F-4D97-AF65-F5344CB8AC3E}">
        <p14:creationId xmlns:p14="http://schemas.microsoft.com/office/powerpoint/2010/main" val="1728744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hthoek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hthoek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smtClean="0"/>
          </a:p>
        </p:txBody>
      </p:sp>
    </p:spTree>
    <p:extLst>
      <p:ext uri="{BB962C8B-B14F-4D97-AF65-F5344CB8AC3E}">
        <p14:creationId xmlns:p14="http://schemas.microsoft.com/office/powerpoint/2010/main" val="3362973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hthoek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hthoek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smtClean="0"/>
          </a:p>
        </p:txBody>
      </p:sp>
    </p:spTree>
    <p:extLst>
      <p:ext uri="{BB962C8B-B14F-4D97-AF65-F5344CB8AC3E}">
        <p14:creationId xmlns:p14="http://schemas.microsoft.com/office/powerpoint/2010/main" val="411225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hthoek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hthoek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smtClean="0"/>
          </a:p>
        </p:txBody>
      </p:sp>
    </p:spTree>
    <p:extLst>
      <p:ext uri="{BB962C8B-B14F-4D97-AF65-F5344CB8AC3E}">
        <p14:creationId xmlns:p14="http://schemas.microsoft.com/office/powerpoint/2010/main" val="1342443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nl-NL" smtClean="0"/>
              <a:t>Klik om de stijl te bewerken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5/24/2023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742672877"/>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pPr>
              <a:defRPr/>
            </a:pPr>
            <a:fld id="{48AE812B-81D1-4F14-8F28-8F836FA90197}" type="datetimeFigureOut">
              <a:rPr lang="nl-NL" noProof="0" smtClean="0"/>
              <a:pPr>
                <a:defRPr/>
              </a:pPr>
              <a:t>24-5-2023</a:t>
            </a:fld>
            <a:endParaRPr lang="nl-NL" noProof="0" dirty="0"/>
          </a:p>
        </p:txBody>
      </p:sp>
      <p:sp>
        <p:nvSpPr>
          <p:cNvPr id="6" name="Footer Placeholder 5"/>
          <p:cNvSpPr>
            <a:spLocks noGrp="1"/>
          </p:cNvSpPr>
          <p:nvPr>
            <p:ph type="ftr" sz="quarter" idx="11"/>
          </p:nvPr>
        </p:nvSpPr>
        <p:spPr/>
        <p:txBody>
          <a:bodyPr/>
          <a:lstStyle/>
          <a:p>
            <a:pPr>
              <a:defRPr/>
            </a:pPr>
            <a:endParaRPr lang="nl-NL" noProof="0"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438AC40-28A5-4B7B-8058-3CD0D8153C34}" type="slidenum">
              <a:rPr lang="nl-NL" noProof="0" smtClean="0"/>
              <a:pPr/>
              <a:t>‹nr.›</a:t>
            </a:fld>
            <a:endParaRPr lang="nl-NL" noProof="0" dirty="0"/>
          </a:p>
        </p:txBody>
      </p:sp>
    </p:spTree>
    <p:extLst>
      <p:ext uri="{BB962C8B-B14F-4D97-AF65-F5344CB8AC3E}">
        <p14:creationId xmlns:p14="http://schemas.microsoft.com/office/powerpoint/2010/main" val="3527431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nl-NL" smtClean="0"/>
              <a:t>Klik om de stijl te bewerken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4" name="Date Placeholder 3"/>
          <p:cNvSpPr>
            <a:spLocks noGrp="1"/>
          </p:cNvSpPr>
          <p:nvPr>
            <p:ph type="dt" sz="half" idx="10"/>
          </p:nvPr>
        </p:nvSpPr>
        <p:spPr/>
        <p:txBody>
          <a:bodyPr/>
          <a:lstStyle/>
          <a:p>
            <a:pPr>
              <a:defRPr/>
            </a:pPr>
            <a:fld id="{48AE812B-81D1-4F14-8F28-8F836FA90197}" type="datetimeFigureOut">
              <a:rPr lang="nl-NL" noProof="0" smtClean="0"/>
              <a:pPr>
                <a:defRPr/>
              </a:pPr>
              <a:t>24-5-2023</a:t>
            </a:fld>
            <a:endParaRPr lang="nl-NL" noProof="0" dirty="0"/>
          </a:p>
        </p:txBody>
      </p:sp>
      <p:sp>
        <p:nvSpPr>
          <p:cNvPr id="5" name="Footer Placeholder 4"/>
          <p:cNvSpPr>
            <a:spLocks noGrp="1"/>
          </p:cNvSpPr>
          <p:nvPr>
            <p:ph type="ftr" sz="quarter" idx="11"/>
          </p:nvPr>
        </p:nvSpPr>
        <p:spPr/>
        <p:txBody>
          <a:bodyPr/>
          <a:lstStyle/>
          <a:p>
            <a:pPr>
              <a:defRPr/>
            </a:pPr>
            <a:endParaRPr lang="nl-NL" noProof="0"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438AC40-28A5-4B7B-8058-3CD0D8153C34}" type="slidenum">
              <a:rPr lang="nl-NL" noProof="0" smtClean="0"/>
              <a:pPr/>
              <a:t>‹nr.›</a:t>
            </a:fld>
            <a:endParaRPr lang="nl-NL" noProof="0" dirty="0"/>
          </a:p>
        </p:txBody>
      </p:sp>
    </p:spTree>
    <p:extLst>
      <p:ext uri="{BB962C8B-B14F-4D97-AF65-F5344CB8AC3E}">
        <p14:creationId xmlns:p14="http://schemas.microsoft.com/office/powerpoint/2010/main" val="3688530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nl-NL" smtClean="0"/>
              <a:t>Klik om de stijl te bewerken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4" name="Date Placeholder 3"/>
          <p:cNvSpPr>
            <a:spLocks noGrp="1"/>
          </p:cNvSpPr>
          <p:nvPr>
            <p:ph type="dt" sz="half" idx="10"/>
          </p:nvPr>
        </p:nvSpPr>
        <p:spPr/>
        <p:txBody>
          <a:bodyPr/>
          <a:lstStyle/>
          <a:p>
            <a:pPr>
              <a:defRPr/>
            </a:pPr>
            <a:fld id="{48AE812B-81D1-4F14-8F28-8F836FA90197}" type="datetimeFigureOut">
              <a:rPr lang="nl-NL" noProof="0" smtClean="0"/>
              <a:pPr>
                <a:defRPr/>
              </a:pPr>
              <a:t>24-5-2023</a:t>
            </a:fld>
            <a:endParaRPr lang="nl-NL" noProof="0" dirty="0"/>
          </a:p>
        </p:txBody>
      </p:sp>
      <p:sp>
        <p:nvSpPr>
          <p:cNvPr id="5" name="Footer Placeholder 4"/>
          <p:cNvSpPr>
            <a:spLocks noGrp="1"/>
          </p:cNvSpPr>
          <p:nvPr>
            <p:ph type="ftr" sz="quarter" idx="11"/>
          </p:nvPr>
        </p:nvSpPr>
        <p:spPr/>
        <p:txBody>
          <a:bodyPr/>
          <a:lstStyle/>
          <a:p>
            <a:pPr>
              <a:defRPr/>
            </a:pPr>
            <a:endParaRPr lang="nl-NL" noProof="0"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438AC40-28A5-4B7B-8058-3CD0D8153C34}" type="slidenum">
              <a:rPr lang="nl-NL" noProof="0" smtClean="0"/>
              <a:pPr/>
              <a:t>‹nr.›</a:t>
            </a:fld>
            <a:endParaRPr lang="nl-NL" noProof="0" dirty="0"/>
          </a:p>
        </p:txBody>
      </p:sp>
    </p:spTree>
    <p:extLst>
      <p:ext uri="{BB962C8B-B14F-4D97-AF65-F5344CB8AC3E}">
        <p14:creationId xmlns:p14="http://schemas.microsoft.com/office/powerpoint/2010/main" val="1713269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pPr>
              <a:defRPr/>
            </a:pPr>
            <a:fld id="{48AE812B-81D1-4F14-8F28-8F836FA90197}" type="datetimeFigureOut">
              <a:rPr lang="nl-NL" noProof="0" smtClean="0"/>
              <a:pPr>
                <a:defRPr/>
              </a:pPr>
              <a:t>24-5-2023</a:t>
            </a:fld>
            <a:endParaRPr lang="nl-NL" noProof="0" dirty="0"/>
          </a:p>
        </p:txBody>
      </p:sp>
      <p:sp>
        <p:nvSpPr>
          <p:cNvPr id="5" name="Footer Placeholder 4"/>
          <p:cNvSpPr>
            <a:spLocks noGrp="1"/>
          </p:cNvSpPr>
          <p:nvPr>
            <p:ph type="ftr" sz="quarter" idx="11"/>
          </p:nvPr>
        </p:nvSpPr>
        <p:spPr/>
        <p:txBody>
          <a:bodyPr/>
          <a:lstStyle/>
          <a:p>
            <a:pPr>
              <a:defRPr/>
            </a:pPr>
            <a:endParaRPr lang="nl-NL"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438AC40-28A5-4B7B-8058-3CD0D8153C34}" type="slidenum">
              <a:rPr lang="nl-NL" noProof="0" smtClean="0"/>
              <a:pPr/>
              <a:t>‹nr.›</a:t>
            </a:fld>
            <a:endParaRPr lang="nl-NL" noProof="0" dirty="0"/>
          </a:p>
        </p:txBody>
      </p:sp>
    </p:spTree>
    <p:extLst>
      <p:ext uri="{BB962C8B-B14F-4D97-AF65-F5344CB8AC3E}">
        <p14:creationId xmlns:p14="http://schemas.microsoft.com/office/powerpoint/2010/main" val="2230838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nl-NL" smtClean="0"/>
              <a:t>Klik om de stijl te bewerken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48AE812B-81D1-4F14-8F28-8F836FA90197}" type="datetimeFigureOut">
              <a:rPr lang="nl-NL" noProof="0" smtClean="0"/>
              <a:pPr>
                <a:defRPr/>
              </a:pPr>
              <a:t>24-5-2023</a:t>
            </a:fld>
            <a:endParaRPr lang="nl-NL" noProof="0" dirty="0"/>
          </a:p>
        </p:txBody>
      </p:sp>
      <p:sp>
        <p:nvSpPr>
          <p:cNvPr id="8" name="Footer Placeholder 7"/>
          <p:cNvSpPr>
            <a:spLocks noGrp="1"/>
          </p:cNvSpPr>
          <p:nvPr>
            <p:ph type="ftr" sz="quarter" idx="11"/>
          </p:nvPr>
        </p:nvSpPr>
        <p:spPr/>
        <p:txBody>
          <a:bodyPr/>
          <a:lstStyle/>
          <a:p>
            <a:pPr>
              <a:defRPr/>
            </a:pPr>
            <a:endParaRPr lang="nl-NL" noProof="0" dirty="0"/>
          </a:p>
        </p:txBody>
      </p:sp>
      <p:sp>
        <p:nvSpPr>
          <p:cNvPr id="9" name="Slide Number Placeholder 8"/>
          <p:cNvSpPr>
            <a:spLocks noGrp="1"/>
          </p:cNvSpPr>
          <p:nvPr>
            <p:ph type="sldNum" sz="quarter" idx="12"/>
          </p:nvPr>
        </p:nvSpPr>
        <p:spPr/>
        <p:txBody>
          <a:bodyPr/>
          <a:lstStyle/>
          <a:p>
            <a:fld id="{8438AC40-28A5-4B7B-8058-3CD0D8153C34}" type="slidenum">
              <a:rPr lang="nl-NL" noProof="0" smtClean="0"/>
              <a:pPr/>
              <a:t>‹nr.›</a:t>
            </a:fld>
            <a:endParaRPr lang="nl-NL" noProof="0" dirty="0"/>
          </a:p>
        </p:txBody>
      </p:sp>
    </p:spTree>
    <p:extLst>
      <p:ext uri="{BB962C8B-B14F-4D97-AF65-F5344CB8AC3E}">
        <p14:creationId xmlns:p14="http://schemas.microsoft.com/office/powerpoint/2010/main" val="2099506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nl-NL" smtClean="0"/>
              <a:t>Klik om de stijl te bewerken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48AE812B-81D1-4F14-8F28-8F836FA90197}" type="datetimeFigureOut">
              <a:rPr lang="nl-NL" noProof="0" smtClean="0"/>
              <a:pPr>
                <a:defRPr/>
              </a:pPr>
              <a:t>24-5-2023</a:t>
            </a:fld>
            <a:endParaRPr lang="nl-NL" noProof="0" dirty="0"/>
          </a:p>
        </p:txBody>
      </p:sp>
      <p:sp>
        <p:nvSpPr>
          <p:cNvPr id="8" name="Footer Placeholder 7"/>
          <p:cNvSpPr>
            <a:spLocks noGrp="1"/>
          </p:cNvSpPr>
          <p:nvPr>
            <p:ph type="ftr" sz="quarter" idx="11"/>
          </p:nvPr>
        </p:nvSpPr>
        <p:spPr>
          <a:xfrm>
            <a:off x="561111" y="6391838"/>
            <a:ext cx="3644282" cy="304801"/>
          </a:xfrm>
        </p:spPr>
        <p:txBody>
          <a:bodyPr/>
          <a:lstStyle/>
          <a:p>
            <a:pPr>
              <a:defRPr/>
            </a:pPr>
            <a:endParaRPr lang="nl-NL" noProof="0" dirty="0"/>
          </a:p>
        </p:txBody>
      </p:sp>
      <p:sp>
        <p:nvSpPr>
          <p:cNvPr id="9" name="Slide Number Placeholder 8"/>
          <p:cNvSpPr>
            <a:spLocks noGrp="1"/>
          </p:cNvSpPr>
          <p:nvPr>
            <p:ph type="sldNum" sz="quarter" idx="12"/>
          </p:nvPr>
        </p:nvSpPr>
        <p:spPr/>
        <p:txBody>
          <a:bodyPr/>
          <a:lstStyle/>
          <a:p>
            <a:fld id="{8438AC40-28A5-4B7B-8058-3CD0D8153C34}" type="slidenum">
              <a:rPr lang="nl-NL" noProof="0" smtClean="0"/>
              <a:pPr/>
              <a:t>‹nr.›</a:t>
            </a:fld>
            <a:endParaRPr lang="nl-NL" noProof="0" dirty="0"/>
          </a:p>
        </p:txBody>
      </p:sp>
    </p:spTree>
    <p:extLst>
      <p:ext uri="{BB962C8B-B14F-4D97-AF65-F5344CB8AC3E}">
        <p14:creationId xmlns:p14="http://schemas.microsoft.com/office/powerpoint/2010/main" val="1851093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a:xfrm>
            <a:off x="10695439" y="6391838"/>
            <a:ext cx="990599" cy="304799"/>
          </a:xfrm>
        </p:spPr>
        <p:txBody>
          <a:bodyPr/>
          <a:lstStyle/>
          <a:p>
            <a:pPr>
              <a:defRPr/>
            </a:pPr>
            <a:fld id="{B186CE45-D4A3-493E-BC9D-52BF353388E8}" type="datetimeFigureOut">
              <a:rPr lang="nl-NL" smtClean="0"/>
              <a:pPr>
                <a:defRPr/>
              </a:pPr>
              <a:t>24-5-2023</a:t>
            </a:fld>
            <a:endParaRPr lang="nl-NL" dirty="0"/>
          </a:p>
        </p:txBody>
      </p:sp>
      <p:sp>
        <p:nvSpPr>
          <p:cNvPr id="5" name="Footer Placeholder 4"/>
          <p:cNvSpPr>
            <a:spLocks noGrp="1"/>
          </p:cNvSpPr>
          <p:nvPr>
            <p:ph type="ftr" sz="quarter" idx="11"/>
          </p:nvPr>
        </p:nvSpPr>
        <p:spPr/>
        <p:txBody>
          <a:bodyPr/>
          <a:lstStyle/>
          <a:p>
            <a:pPr>
              <a:defRPr/>
            </a:pPr>
            <a:endParaRPr lang="nl-NL" dirty="0"/>
          </a:p>
        </p:txBody>
      </p:sp>
      <p:sp>
        <p:nvSpPr>
          <p:cNvPr id="6" name="Slide Number Placeholder 5"/>
          <p:cNvSpPr>
            <a:spLocks noGrp="1"/>
          </p:cNvSpPr>
          <p:nvPr>
            <p:ph type="sldNum" sz="quarter" idx="12"/>
          </p:nvPr>
        </p:nvSpPr>
        <p:spPr/>
        <p:txBody>
          <a:bodyPr/>
          <a:lstStyle/>
          <a:p>
            <a:fld id="{5E79BA44-785E-4C8A-B9EB-A6DB66EBACDD}" type="slidenum">
              <a:rPr lang="nl-NL" smtClean="0"/>
              <a:pPr/>
              <a:t>‹nr.›</a:t>
            </a:fld>
            <a:endParaRPr lang="nl-NL" dirty="0"/>
          </a:p>
        </p:txBody>
      </p:sp>
    </p:spTree>
    <p:extLst>
      <p:ext uri="{BB962C8B-B14F-4D97-AF65-F5344CB8AC3E}">
        <p14:creationId xmlns:p14="http://schemas.microsoft.com/office/powerpoint/2010/main" val="1985744943"/>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nl-NL" smtClean="0"/>
              <a:t>Klik om de stijl te bewerken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a:xfrm>
            <a:off x="10653104" y="6391838"/>
            <a:ext cx="992135" cy="304799"/>
          </a:xfrm>
        </p:spPr>
        <p:txBody>
          <a:bodyPr/>
          <a:lstStyle/>
          <a:p>
            <a:pPr>
              <a:defRPr/>
            </a:pPr>
            <a:fld id="{2EE75F27-86CF-4FED-981B-8233EE0CEE02}" type="datetimeFigureOut">
              <a:rPr lang="nl-NL" smtClean="0"/>
              <a:pPr>
                <a:defRPr/>
              </a:pPr>
              <a:t>24-5-2023</a:t>
            </a:fld>
            <a:endParaRPr lang="nl-NL" dirty="0"/>
          </a:p>
        </p:txBody>
      </p:sp>
      <p:sp>
        <p:nvSpPr>
          <p:cNvPr id="5" name="Footer Placeholder 4"/>
          <p:cNvSpPr>
            <a:spLocks noGrp="1"/>
          </p:cNvSpPr>
          <p:nvPr>
            <p:ph type="ftr" sz="quarter" idx="11"/>
          </p:nvPr>
        </p:nvSpPr>
        <p:spPr/>
        <p:txBody>
          <a:bodyPr/>
          <a:lstStyle/>
          <a:p>
            <a:pPr>
              <a:defRPr/>
            </a:pPr>
            <a:endParaRPr lang="nl-NL"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FF5E565-4119-4791-94E7-D46556A09D31}" type="slidenum">
              <a:rPr lang="nl-NL" smtClean="0"/>
              <a:pPr/>
              <a:t>‹nr.›</a:t>
            </a:fld>
            <a:endParaRPr lang="nl-NL" dirty="0"/>
          </a:p>
        </p:txBody>
      </p:sp>
    </p:spTree>
    <p:extLst>
      <p:ext uri="{BB962C8B-B14F-4D97-AF65-F5344CB8AC3E}">
        <p14:creationId xmlns:p14="http://schemas.microsoft.com/office/powerpoint/2010/main" val="2886613080"/>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pPr>
              <a:defRPr/>
            </a:pPr>
            <a:fld id="{7A1BA1EB-8060-4B49-9E74-B279C59C6B17}" type="datetimeFigureOut">
              <a:rPr lang="nl-NL" smtClean="0"/>
              <a:pPr>
                <a:defRPr/>
              </a:pPr>
              <a:t>24-5-2023</a:t>
            </a:fld>
            <a:endParaRPr lang="nl-NL" dirty="0"/>
          </a:p>
        </p:txBody>
      </p:sp>
      <p:sp>
        <p:nvSpPr>
          <p:cNvPr id="5" name="Footer Placeholder 4"/>
          <p:cNvSpPr>
            <a:spLocks noGrp="1"/>
          </p:cNvSpPr>
          <p:nvPr>
            <p:ph type="ftr" sz="quarter" idx="11"/>
          </p:nvPr>
        </p:nvSpPr>
        <p:spPr/>
        <p:txBody>
          <a:bodyPr/>
          <a:lstStyle/>
          <a:p>
            <a:pPr>
              <a:defRPr/>
            </a:pPr>
            <a:endParaRPr lang="nl-NL" dirty="0"/>
          </a:p>
        </p:txBody>
      </p:sp>
      <p:sp>
        <p:nvSpPr>
          <p:cNvPr id="6" name="Slide Number Placeholder 5"/>
          <p:cNvSpPr>
            <a:spLocks noGrp="1"/>
          </p:cNvSpPr>
          <p:nvPr>
            <p:ph type="sldNum" sz="quarter" idx="12"/>
          </p:nvPr>
        </p:nvSpPr>
        <p:spPr/>
        <p:txBody>
          <a:bodyPr/>
          <a:lstStyle/>
          <a:p>
            <a:fld id="{307EC5C5-6B21-4C63-8334-AECDC8382AD6}" type="slidenum">
              <a:rPr lang="nl-NL" smtClean="0"/>
              <a:pPr/>
              <a:t>‹nr.›</a:t>
            </a:fld>
            <a:endParaRPr lang="nl-NL" dirty="0"/>
          </a:p>
        </p:txBody>
      </p:sp>
    </p:spTree>
    <p:extLst>
      <p:ext uri="{BB962C8B-B14F-4D97-AF65-F5344CB8AC3E}">
        <p14:creationId xmlns:p14="http://schemas.microsoft.com/office/powerpoint/2010/main" val="827355897"/>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F34E6425-0181-43F2-84FC-787E803FD2F8}" type="datetimeFigureOut">
              <a:rPr lang="en-US" dirty="0"/>
              <a:t>5/24/2023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2081519794"/>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pPr>
              <a:defRPr/>
            </a:pPr>
            <a:fld id="{B7DDAE02-9F21-4CB2-925B-51354EC2F708}" type="datetimeFigureOut">
              <a:rPr lang="nl-NL" smtClean="0"/>
              <a:pPr>
                <a:defRPr/>
              </a:pPr>
              <a:t>24-5-2023</a:t>
            </a:fld>
            <a:endParaRPr lang="nl-NL" dirty="0"/>
          </a:p>
        </p:txBody>
      </p:sp>
      <p:sp>
        <p:nvSpPr>
          <p:cNvPr id="6" name="Footer Placeholder 5"/>
          <p:cNvSpPr>
            <a:spLocks noGrp="1"/>
          </p:cNvSpPr>
          <p:nvPr>
            <p:ph type="ftr" sz="quarter" idx="11"/>
          </p:nvPr>
        </p:nvSpPr>
        <p:spPr/>
        <p:txBody>
          <a:bodyPr/>
          <a:lstStyle/>
          <a:p>
            <a:pPr>
              <a:defRPr/>
            </a:pPr>
            <a:endParaRPr lang="nl-NL" dirty="0"/>
          </a:p>
        </p:txBody>
      </p:sp>
      <p:sp>
        <p:nvSpPr>
          <p:cNvPr id="7" name="Slide Number Placeholder 6"/>
          <p:cNvSpPr>
            <a:spLocks noGrp="1"/>
          </p:cNvSpPr>
          <p:nvPr>
            <p:ph type="sldNum" sz="quarter" idx="12"/>
          </p:nvPr>
        </p:nvSpPr>
        <p:spPr/>
        <p:txBody>
          <a:bodyPr/>
          <a:lstStyle/>
          <a:p>
            <a:fld id="{7B12750F-AFF8-4A8E-899D-136EE9C650C7}" type="slidenum">
              <a:rPr lang="nl-NL" smtClean="0"/>
              <a:pPr/>
              <a:t>‹nr.›</a:t>
            </a:fld>
            <a:endParaRPr lang="nl-NL" dirty="0"/>
          </a:p>
        </p:txBody>
      </p:sp>
    </p:spTree>
    <p:extLst>
      <p:ext uri="{BB962C8B-B14F-4D97-AF65-F5344CB8AC3E}">
        <p14:creationId xmlns:p14="http://schemas.microsoft.com/office/powerpoint/2010/main" val="1802463871"/>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pPr>
              <a:defRPr/>
            </a:pPr>
            <a:fld id="{B6D56823-BE2B-4742-BE03-405E0A0371AA}" type="datetimeFigureOut">
              <a:rPr lang="nl-NL" smtClean="0"/>
              <a:pPr>
                <a:defRPr/>
              </a:pPr>
              <a:t>24-5-2023</a:t>
            </a:fld>
            <a:endParaRPr lang="nl-NL" dirty="0"/>
          </a:p>
        </p:txBody>
      </p:sp>
      <p:sp>
        <p:nvSpPr>
          <p:cNvPr id="8" name="Footer Placeholder 7"/>
          <p:cNvSpPr>
            <a:spLocks noGrp="1"/>
          </p:cNvSpPr>
          <p:nvPr>
            <p:ph type="ftr" sz="quarter" idx="11"/>
          </p:nvPr>
        </p:nvSpPr>
        <p:spPr/>
        <p:txBody>
          <a:bodyPr/>
          <a:lstStyle/>
          <a:p>
            <a:pPr>
              <a:defRPr/>
            </a:pPr>
            <a:endParaRPr lang="nl-NL" dirty="0"/>
          </a:p>
        </p:txBody>
      </p:sp>
      <p:sp>
        <p:nvSpPr>
          <p:cNvPr id="9" name="Slide Number Placeholder 8"/>
          <p:cNvSpPr>
            <a:spLocks noGrp="1"/>
          </p:cNvSpPr>
          <p:nvPr>
            <p:ph type="sldNum" sz="quarter" idx="12"/>
          </p:nvPr>
        </p:nvSpPr>
        <p:spPr/>
        <p:txBody>
          <a:bodyPr/>
          <a:lstStyle/>
          <a:p>
            <a:fld id="{AEFC5139-982F-4D2D-83C3-F3CE82DF02B5}" type="slidenum">
              <a:rPr lang="nl-NL" smtClean="0"/>
              <a:pPr/>
              <a:t>‹nr.›</a:t>
            </a:fld>
            <a:endParaRPr lang="nl-NL" dirty="0"/>
          </a:p>
        </p:txBody>
      </p:sp>
    </p:spTree>
    <p:extLst>
      <p:ext uri="{BB962C8B-B14F-4D97-AF65-F5344CB8AC3E}">
        <p14:creationId xmlns:p14="http://schemas.microsoft.com/office/powerpoint/2010/main" val="200169183"/>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pPr>
              <a:defRPr/>
            </a:pPr>
            <a:fld id="{8660FDF3-3844-4A08-8E2C-5F420A47D707}" type="datetimeFigureOut">
              <a:rPr lang="nl-NL" smtClean="0"/>
              <a:pPr>
                <a:defRPr/>
              </a:pPr>
              <a:t>24-5-2023</a:t>
            </a:fld>
            <a:endParaRPr lang="nl-NL" dirty="0"/>
          </a:p>
        </p:txBody>
      </p:sp>
      <p:sp>
        <p:nvSpPr>
          <p:cNvPr id="4" name="Footer Placeholder 3"/>
          <p:cNvSpPr>
            <a:spLocks noGrp="1"/>
          </p:cNvSpPr>
          <p:nvPr>
            <p:ph type="ftr" sz="quarter" idx="11"/>
          </p:nvPr>
        </p:nvSpPr>
        <p:spPr/>
        <p:txBody>
          <a:bodyPr/>
          <a:lstStyle/>
          <a:p>
            <a:pPr>
              <a:defRPr/>
            </a:pPr>
            <a:endParaRPr lang="nl-NL" dirty="0"/>
          </a:p>
        </p:txBody>
      </p:sp>
      <p:sp>
        <p:nvSpPr>
          <p:cNvPr id="5" name="Slide Number Placeholder 4"/>
          <p:cNvSpPr>
            <a:spLocks noGrp="1"/>
          </p:cNvSpPr>
          <p:nvPr>
            <p:ph type="sldNum" sz="quarter" idx="12"/>
          </p:nvPr>
        </p:nvSpPr>
        <p:spPr/>
        <p:txBody>
          <a:bodyPr/>
          <a:lstStyle/>
          <a:p>
            <a:fld id="{C3172E5E-56AF-4544-B5F2-9CA7D2DE15F0}" type="slidenum">
              <a:rPr lang="nl-NL" smtClean="0"/>
              <a:pPr/>
              <a:t>‹nr.›</a:t>
            </a:fld>
            <a:endParaRPr lang="nl-NL" dirty="0"/>
          </a:p>
        </p:txBody>
      </p:sp>
    </p:spTree>
    <p:extLst>
      <p:ext uri="{BB962C8B-B14F-4D97-AF65-F5344CB8AC3E}">
        <p14:creationId xmlns:p14="http://schemas.microsoft.com/office/powerpoint/2010/main" val="1579184732"/>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33CB01C-3BE2-4BE1-89B6-D4E7A76BC0A8}" type="datetimeFigureOut">
              <a:rPr lang="nl-NL" smtClean="0"/>
              <a:pPr>
                <a:defRPr/>
              </a:pPr>
              <a:t>24-5-2023</a:t>
            </a:fld>
            <a:endParaRPr lang="nl-NL" dirty="0"/>
          </a:p>
        </p:txBody>
      </p:sp>
      <p:sp>
        <p:nvSpPr>
          <p:cNvPr id="3" name="Footer Placeholder 2"/>
          <p:cNvSpPr>
            <a:spLocks noGrp="1"/>
          </p:cNvSpPr>
          <p:nvPr>
            <p:ph type="ftr" sz="quarter" idx="11"/>
          </p:nvPr>
        </p:nvSpPr>
        <p:spPr/>
        <p:txBody>
          <a:bodyPr/>
          <a:lstStyle/>
          <a:p>
            <a:pPr>
              <a:defRPr/>
            </a:pPr>
            <a:endParaRPr lang="nl-NL"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9A51471-0275-4048-A016-BC27C5DF446B}" type="slidenum">
              <a:rPr lang="nl-NL" smtClean="0"/>
              <a:pPr/>
              <a:t>‹nr.›</a:t>
            </a:fld>
            <a:endParaRPr lang="nl-NL" dirty="0"/>
          </a:p>
        </p:txBody>
      </p:sp>
    </p:spTree>
    <p:extLst>
      <p:ext uri="{BB962C8B-B14F-4D97-AF65-F5344CB8AC3E}">
        <p14:creationId xmlns:p14="http://schemas.microsoft.com/office/powerpoint/2010/main" val="791484458"/>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nl-NL" smtClean="0"/>
              <a:t>Klik om de stijl te bewerken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pPr>
              <a:defRPr/>
            </a:pPr>
            <a:fld id="{C961108A-EEB0-4295-8226-49B4A831A540}" type="datetimeFigureOut">
              <a:rPr lang="nl-NL" smtClean="0"/>
              <a:pPr>
                <a:defRPr/>
              </a:pPr>
              <a:t>24-5-2023</a:t>
            </a:fld>
            <a:endParaRPr lang="nl-NL" dirty="0"/>
          </a:p>
        </p:txBody>
      </p:sp>
      <p:sp>
        <p:nvSpPr>
          <p:cNvPr id="6" name="Footer Placeholder 5"/>
          <p:cNvSpPr>
            <a:spLocks noGrp="1"/>
          </p:cNvSpPr>
          <p:nvPr>
            <p:ph type="ftr" sz="quarter" idx="11"/>
          </p:nvPr>
        </p:nvSpPr>
        <p:spPr/>
        <p:txBody>
          <a:bodyPr/>
          <a:lstStyle/>
          <a:p>
            <a:pPr>
              <a:defRPr/>
            </a:pPr>
            <a:endParaRPr lang="nl-NL"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C6C5F26-3FC7-4128-91D0-B43700F6876E}" type="slidenum">
              <a:rPr lang="nl-NL" smtClean="0"/>
              <a:pPr/>
              <a:t>‹nr.›</a:t>
            </a:fld>
            <a:endParaRPr lang="nl-NL" dirty="0"/>
          </a:p>
        </p:txBody>
      </p:sp>
    </p:spTree>
    <p:extLst>
      <p:ext uri="{BB962C8B-B14F-4D97-AF65-F5344CB8AC3E}">
        <p14:creationId xmlns:p14="http://schemas.microsoft.com/office/powerpoint/2010/main" val="3139985719"/>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nl-NL" smtClean="0"/>
              <a:t>Klik op het pictogram als u een afbeelding wilt toevoegen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35E72C73-2D91-4E12-BA25-F0AA0C03599B}" type="datetimeFigureOut">
              <a:rPr lang="en-US" dirty="0"/>
              <a:t>5/24/2023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507492379"/>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nl-NL" smtClean="0"/>
              <a:t>Klik om de stijl te bewerken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a:defRPr/>
            </a:pPr>
            <a:fld id="{48AE812B-81D1-4F14-8F28-8F836FA90197}" type="datetimeFigureOut">
              <a:rPr lang="nl-NL" noProof="0" smtClean="0"/>
              <a:pPr>
                <a:defRPr/>
              </a:pPr>
              <a:t>24-5-2023</a:t>
            </a:fld>
            <a:endParaRPr lang="nl-NL" noProof="0"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a:defRPr/>
            </a:pPr>
            <a:endParaRPr lang="nl-NL" noProof="0"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438AC40-28A5-4B7B-8058-3CD0D8153C34}" type="slidenum">
              <a:rPr lang="nl-NL" noProof="0" smtClean="0"/>
              <a:pPr/>
              <a:t>‹nr.›</a:t>
            </a:fld>
            <a:endParaRPr lang="nl-NL" noProof="0" dirty="0"/>
          </a:p>
        </p:txBody>
      </p:sp>
    </p:spTree>
    <p:extLst>
      <p:ext uri="{BB962C8B-B14F-4D97-AF65-F5344CB8AC3E}">
        <p14:creationId xmlns:p14="http://schemas.microsoft.com/office/powerpoint/2010/main" val="162016062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transition spd="med">
    <p:fade/>
  </p:transition>
  <p:timing>
    <p:tnLst>
      <p:par>
        <p:cTn id="1" dur="indefinite" restart="never" nodeType="tmRoot"/>
      </p:par>
    </p:tnLst>
  </p:timing>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www.google.nl/url?sa=i&amp;rct=j&amp;q=&amp;esrc=s&amp;source=images&amp;cd=&amp;cad=rja&amp;uact=8&amp;ved=0ahUKEwj_s7Ww853XAhXHZVAKHavDCUcQjRwIBw&amp;url=http%3A%2F%2Fwww.dordrecht.net%2Fagenda%2F2017-10-26-10065-diverse-activiteiten-in-inloophuis-helianthus.html&amp;psig=AOvVaw1KIvfmOzvSYmm8m7qFh5dv&amp;ust=1509643748103636"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effectLst>
                  <a:outerShdw blurRad="38100" dist="38100" dir="2700000" algn="tl">
                    <a:srgbClr val="C0C0C0"/>
                  </a:outerShdw>
                </a:effectLst>
              </a:rPr>
              <a:t>WELKOM</a:t>
            </a:r>
            <a:br>
              <a:rPr lang="nl-NL" dirty="0" smtClean="0">
                <a:effectLst>
                  <a:outerShdw blurRad="38100" dist="38100" dir="2700000" algn="tl">
                    <a:srgbClr val="C0C0C0"/>
                  </a:outerShdw>
                </a:effectLst>
              </a:rPr>
            </a:br>
            <a:r>
              <a:rPr lang="nl-NL" dirty="0" smtClean="0">
                <a:effectLst>
                  <a:outerShdw blurRad="38100" dist="38100" dir="2700000" algn="tl">
                    <a:srgbClr val="C0C0C0"/>
                  </a:outerShdw>
                </a:effectLst>
              </a:rPr>
              <a:t>Hormonale therapie bij borstkanker</a:t>
            </a:r>
          </a:p>
        </p:txBody>
      </p:sp>
      <p:sp>
        <p:nvSpPr>
          <p:cNvPr id="4" name="Tekstvak 3"/>
          <p:cNvSpPr txBox="1"/>
          <p:nvPr/>
        </p:nvSpPr>
        <p:spPr>
          <a:xfrm>
            <a:off x="1154955" y="4777381"/>
            <a:ext cx="9043987" cy="923330"/>
          </a:xfrm>
          <a:prstGeom prst="rect">
            <a:avLst/>
          </a:prstGeom>
          <a:noFill/>
        </p:spPr>
        <p:txBody>
          <a:bodyPr wrap="square" rtlCol="0">
            <a:spAutoFit/>
          </a:bodyPr>
          <a:lstStyle/>
          <a:p>
            <a:r>
              <a:rPr lang="nl-NL" dirty="0" smtClean="0">
                <a:solidFill>
                  <a:schemeClr val="bg1">
                    <a:lumMod val="85000"/>
                  </a:schemeClr>
                </a:solidFill>
              </a:rPr>
              <a:t>Jos Kitzen internist oncoloog </a:t>
            </a:r>
          </a:p>
          <a:p>
            <a:r>
              <a:rPr lang="nl-NL" dirty="0" smtClean="0">
                <a:solidFill>
                  <a:schemeClr val="bg1">
                    <a:lumMod val="85000"/>
                  </a:schemeClr>
                </a:solidFill>
              </a:rPr>
              <a:t>Paola Offerman oncologie </a:t>
            </a:r>
            <a:r>
              <a:rPr lang="nl-NL" dirty="0" err="1" smtClean="0">
                <a:solidFill>
                  <a:schemeClr val="bg1">
                    <a:lumMod val="85000"/>
                  </a:schemeClr>
                </a:solidFill>
              </a:rPr>
              <a:t>verpleegkudige</a:t>
            </a:r>
            <a:r>
              <a:rPr lang="nl-NL" dirty="0" smtClean="0">
                <a:solidFill>
                  <a:schemeClr val="bg1">
                    <a:lumMod val="85000"/>
                  </a:schemeClr>
                </a:solidFill>
              </a:rPr>
              <a:t> dagbehandeling oncologie F3</a:t>
            </a:r>
          </a:p>
          <a:p>
            <a:r>
              <a:rPr lang="nl-NL" dirty="0" smtClean="0">
                <a:solidFill>
                  <a:schemeClr val="bg1">
                    <a:lumMod val="85000"/>
                  </a:schemeClr>
                </a:solidFill>
              </a:rPr>
              <a:t>Albert Schweitzer ziekenhuis </a:t>
            </a:r>
            <a:endParaRPr lang="nl-NL" dirty="0">
              <a:solidFill>
                <a:schemeClr val="bg1">
                  <a:lumMod val="85000"/>
                </a:schemeClr>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2988" y="642938"/>
            <a:ext cx="8873379" cy="1037694"/>
          </a:xfrm>
        </p:spPr>
        <p:txBody>
          <a:bodyPr/>
          <a:lstStyle/>
          <a:p>
            <a:r>
              <a:rPr lang="nl-NL" b="1" dirty="0" smtClean="0"/>
              <a:t/>
            </a:r>
            <a:br>
              <a:rPr lang="nl-NL" b="1" dirty="0" smtClean="0"/>
            </a:br>
            <a:r>
              <a:rPr lang="nl-NL" b="1" dirty="0"/>
              <a:t/>
            </a:r>
            <a:br>
              <a:rPr lang="nl-NL" b="1" dirty="0"/>
            </a:br>
            <a:r>
              <a:rPr lang="nl-NL" sz="3400" b="1" dirty="0" smtClean="0"/>
              <a:t>Hormoontherapie </a:t>
            </a:r>
            <a:r>
              <a:rPr lang="nl-NL" sz="3400" b="1" dirty="0"/>
              <a:t>wordt in drie situaties toegepast:</a:t>
            </a:r>
            <a:br>
              <a:rPr lang="nl-NL" sz="3400" b="1" dirty="0"/>
            </a:br>
            <a:endParaRPr lang="nl-NL" sz="3400" b="1" dirty="0"/>
          </a:p>
        </p:txBody>
      </p:sp>
      <p:sp>
        <p:nvSpPr>
          <p:cNvPr id="3" name="Tijdelijke aanduiding voor inhoud 2"/>
          <p:cNvSpPr>
            <a:spLocks noGrp="1"/>
          </p:cNvSpPr>
          <p:nvPr>
            <p:ph idx="1"/>
          </p:nvPr>
        </p:nvSpPr>
        <p:spPr/>
        <p:txBody>
          <a:bodyPr>
            <a:normAutofit/>
          </a:bodyPr>
          <a:lstStyle/>
          <a:p>
            <a:r>
              <a:rPr lang="nl-NL" sz="1400" dirty="0" err="1" smtClean="0">
                <a:solidFill>
                  <a:schemeClr val="accent6">
                    <a:lumMod val="50000"/>
                  </a:schemeClr>
                </a:solidFill>
              </a:rPr>
              <a:t>Neo-adjuvant</a:t>
            </a:r>
            <a:r>
              <a:rPr lang="nl-NL" sz="1400" dirty="0">
                <a:solidFill>
                  <a:schemeClr val="accent6">
                    <a:lumMod val="50000"/>
                  </a:schemeClr>
                </a:solidFill>
              </a:rPr>
              <a:t>: voorafgaand aan bestraling en/of chirurgische verwijdering van een hormoonpositieve primaire tumor, met als doel deze eerst te doen slinken zodat minder weefsel hoeft te worden bestraald of </a:t>
            </a:r>
            <a:r>
              <a:rPr lang="nl-NL" sz="1400" dirty="0" smtClean="0">
                <a:solidFill>
                  <a:schemeClr val="accent6">
                    <a:lumMod val="50000"/>
                  </a:schemeClr>
                </a:solidFill>
              </a:rPr>
              <a:t>weggenomen ( indien chemotherapie niet wenselijk is, bijvoorbeeld oudere patiënt)</a:t>
            </a:r>
          </a:p>
          <a:p>
            <a:r>
              <a:rPr lang="nl-NL" sz="1400" dirty="0" err="1" smtClean="0">
                <a:solidFill>
                  <a:schemeClr val="accent6">
                    <a:lumMod val="50000"/>
                  </a:schemeClr>
                </a:solidFill>
              </a:rPr>
              <a:t>Adjuvant</a:t>
            </a:r>
            <a:r>
              <a:rPr lang="nl-NL" sz="1400" dirty="0">
                <a:solidFill>
                  <a:schemeClr val="accent6">
                    <a:lumMod val="50000"/>
                  </a:schemeClr>
                </a:solidFill>
              </a:rPr>
              <a:t>: na chirurgische verwijdering en/of bestraling van de primaire tumor, met als doel achtergebleven tumorcellen of micro-uitzaaiingen die er misschien zijn te bestrijden en te helpen voorkomen dat de kanker terugkeert;</a:t>
            </a:r>
          </a:p>
          <a:p>
            <a:r>
              <a:rPr lang="nl-NL" sz="1400" dirty="0" smtClean="0">
                <a:solidFill>
                  <a:schemeClr val="accent6">
                    <a:lumMod val="50000"/>
                  </a:schemeClr>
                </a:solidFill>
              </a:rPr>
              <a:t>Palliatief</a:t>
            </a:r>
            <a:r>
              <a:rPr lang="nl-NL" sz="1400" dirty="0">
                <a:solidFill>
                  <a:schemeClr val="accent6">
                    <a:lumMod val="50000"/>
                  </a:schemeClr>
                </a:solidFill>
              </a:rPr>
              <a:t>: om uitzaaiingen te doen slinken en hun groei en verspreiding te remmen.</a:t>
            </a:r>
          </a:p>
          <a:p>
            <a:endParaRPr lang="nl-NL" b="1" dirty="0"/>
          </a:p>
        </p:txBody>
      </p:sp>
    </p:spTree>
    <p:extLst>
      <p:ext uri="{BB962C8B-B14F-4D97-AF65-F5344CB8AC3E}">
        <p14:creationId xmlns:p14="http://schemas.microsoft.com/office/powerpoint/2010/main" val="176567595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p:txBody>
          <a:bodyPr/>
          <a:lstStyle/>
          <a:p>
            <a:r>
              <a:rPr lang="nl-NL" b="1" dirty="0" smtClean="0"/>
              <a:t>Wanneer wordt welke HT voorgeschreven?</a:t>
            </a:r>
          </a:p>
        </p:txBody>
      </p:sp>
      <p:sp>
        <p:nvSpPr>
          <p:cNvPr id="18434" name="Tijdelijke aanduiding voor inhoud 2"/>
          <p:cNvSpPr>
            <a:spLocks noGrp="1"/>
          </p:cNvSpPr>
          <p:nvPr>
            <p:ph sz="half" idx="1"/>
          </p:nvPr>
        </p:nvSpPr>
        <p:spPr>
          <a:xfrm>
            <a:off x="1538287" y="2457450"/>
            <a:ext cx="4797972" cy="4271963"/>
          </a:xfrm>
        </p:spPr>
        <p:txBody>
          <a:bodyPr>
            <a:normAutofit/>
          </a:bodyPr>
          <a:lstStyle/>
          <a:p>
            <a:pPr marL="0" indent="0">
              <a:buNone/>
            </a:pPr>
            <a:r>
              <a:rPr lang="nl-NL" dirty="0" smtClean="0"/>
              <a:t>Vóór de overgang:</a:t>
            </a:r>
          </a:p>
          <a:p>
            <a:r>
              <a:rPr lang="nl-NL" dirty="0" smtClean="0"/>
              <a:t>Uitschakelen van de eierstokken </a:t>
            </a:r>
            <a:endParaRPr lang="nl-NL" dirty="0"/>
          </a:p>
          <a:p>
            <a:pPr marL="0" indent="0">
              <a:buNone/>
            </a:pPr>
            <a:r>
              <a:rPr lang="nl-NL" dirty="0" smtClean="0"/>
              <a:t>      </a:t>
            </a:r>
            <a:r>
              <a:rPr lang="nl-NL" dirty="0" err="1" smtClean="0"/>
              <a:t>o.a</a:t>
            </a:r>
            <a:r>
              <a:rPr lang="nl-NL" dirty="0" smtClean="0"/>
              <a:t> operatief, medicatie bijv. </a:t>
            </a:r>
            <a:r>
              <a:rPr lang="nl-NL" dirty="0" err="1" smtClean="0"/>
              <a:t>Lucrin</a:t>
            </a:r>
            <a:r>
              <a:rPr lang="nl-NL" dirty="0" smtClean="0"/>
              <a:t> of        </a:t>
            </a:r>
          </a:p>
          <a:p>
            <a:pPr marL="0" indent="0">
              <a:buNone/>
            </a:pPr>
            <a:r>
              <a:rPr lang="nl-NL" dirty="0"/>
              <a:t> </a:t>
            </a:r>
            <a:r>
              <a:rPr lang="nl-NL" dirty="0" smtClean="0"/>
              <a:t>    </a:t>
            </a:r>
            <a:r>
              <a:rPr lang="nl-NL" dirty="0" err="1" smtClean="0"/>
              <a:t>Zoladex</a:t>
            </a:r>
            <a:endParaRPr lang="nl-NL" dirty="0" smtClean="0"/>
          </a:p>
          <a:p>
            <a:pPr marL="0" indent="0">
              <a:buNone/>
            </a:pPr>
            <a:endParaRPr lang="nl-NL" dirty="0" smtClean="0"/>
          </a:p>
          <a:p>
            <a:r>
              <a:rPr lang="nl-NL" dirty="0"/>
              <a:t>I</a:t>
            </a:r>
            <a:r>
              <a:rPr lang="nl-NL" dirty="0" smtClean="0"/>
              <a:t>ndien bovengenoemde wil niet zeggen dat orale HT vervalt</a:t>
            </a:r>
          </a:p>
          <a:p>
            <a:endParaRPr lang="nl-NL" dirty="0" smtClean="0"/>
          </a:p>
          <a:p>
            <a:pPr marL="0" indent="0">
              <a:buNone/>
            </a:pPr>
            <a:r>
              <a:rPr lang="nl-NL" dirty="0" smtClean="0"/>
              <a:t>Daarbij 5 jaar lang oestrogeen en/of aromataseremmer</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Belangrijk om te weten:</a:t>
            </a:r>
            <a:endParaRPr lang="nl-NL" b="1" dirty="0"/>
          </a:p>
        </p:txBody>
      </p:sp>
      <p:sp>
        <p:nvSpPr>
          <p:cNvPr id="3" name="Tijdelijke aanduiding voor inhoud 2"/>
          <p:cNvSpPr>
            <a:spLocks noGrp="1"/>
          </p:cNvSpPr>
          <p:nvPr>
            <p:ph sz="half" idx="1"/>
          </p:nvPr>
        </p:nvSpPr>
        <p:spPr/>
        <p:txBody>
          <a:bodyPr>
            <a:normAutofit/>
          </a:bodyPr>
          <a:lstStyle/>
          <a:p>
            <a:r>
              <a:rPr lang="nl-NL" dirty="0">
                <a:latin typeface="+mj-lt"/>
              </a:rPr>
              <a:t>Aromataseremmers werken niet als de eierstokken nog functioneren. </a:t>
            </a:r>
            <a:endParaRPr lang="nl-NL" dirty="0" smtClean="0">
              <a:latin typeface="+mj-lt"/>
            </a:endParaRPr>
          </a:p>
          <a:p>
            <a:endParaRPr lang="nl-NL" dirty="0" smtClean="0">
              <a:latin typeface="+mj-lt"/>
            </a:endParaRPr>
          </a:p>
          <a:p>
            <a:r>
              <a:rPr lang="nl-NL" dirty="0" smtClean="0">
                <a:latin typeface="+mj-lt"/>
              </a:rPr>
              <a:t>Bij </a:t>
            </a:r>
            <a:r>
              <a:rPr lang="nl-NL" dirty="0">
                <a:latin typeface="+mj-lt"/>
              </a:rPr>
              <a:t>patiënten met een hoge kans op snelle terugkeer van de borstkanker geven artsen bij voorkeur direct een aromataseremmer.</a:t>
            </a:r>
          </a:p>
        </p:txBody>
      </p:sp>
      <p:sp>
        <p:nvSpPr>
          <p:cNvPr id="4" name="Tijdelijke aanduiding voor inhoud 3"/>
          <p:cNvSpPr>
            <a:spLocks noGrp="1"/>
          </p:cNvSpPr>
          <p:nvPr>
            <p:ph sz="half" idx="2"/>
          </p:nvPr>
        </p:nvSpPr>
        <p:spPr>
          <a:xfrm>
            <a:off x="1154954" y="2603500"/>
            <a:ext cx="9878917" cy="3416300"/>
          </a:xfrm>
        </p:spPr>
        <p:txBody>
          <a:bodyPr>
            <a:normAutofit/>
          </a:bodyPr>
          <a:lstStyle/>
          <a:p>
            <a:endParaRPr lang="nl-NL" sz="1500" dirty="0" smtClean="0">
              <a:solidFill>
                <a:schemeClr val="accent6">
                  <a:lumMod val="50000"/>
                </a:schemeClr>
              </a:solidFill>
            </a:endParaRPr>
          </a:p>
          <a:p>
            <a:endParaRPr lang="nl-NL" sz="1500" dirty="0">
              <a:solidFill>
                <a:schemeClr val="accent6">
                  <a:lumMod val="50000"/>
                </a:schemeClr>
              </a:solidFill>
            </a:endParaRPr>
          </a:p>
          <a:p>
            <a:endParaRPr lang="nl-NL" sz="1500" dirty="0" smtClean="0">
              <a:solidFill>
                <a:schemeClr val="accent6">
                  <a:lumMod val="50000"/>
                </a:schemeClr>
              </a:solidFill>
            </a:endParaRPr>
          </a:p>
          <a:p>
            <a:endParaRPr lang="nl-NL" sz="1500" dirty="0" smtClean="0">
              <a:solidFill>
                <a:schemeClr val="accent6">
                  <a:lumMod val="50000"/>
                </a:schemeClr>
              </a:solidFill>
            </a:endParaRPr>
          </a:p>
          <a:p>
            <a:endParaRPr lang="nl-NL" sz="1500" dirty="0">
              <a:solidFill>
                <a:schemeClr val="accent6">
                  <a:lumMod val="50000"/>
                </a:schemeClr>
              </a:solidFill>
            </a:endParaRPr>
          </a:p>
          <a:p>
            <a:endParaRPr lang="nl-NL" sz="1500" dirty="0" smtClean="0">
              <a:solidFill>
                <a:schemeClr val="accent6">
                  <a:lumMod val="50000"/>
                </a:schemeClr>
              </a:solidFill>
            </a:endParaRPr>
          </a:p>
          <a:p>
            <a:r>
              <a:rPr lang="nl-NL" sz="1500" dirty="0" smtClean="0">
                <a:solidFill>
                  <a:schemeClr val="accent6">
                    <a:lumMod val="50000"/>
                  </a:schemeClr>
                </a:solidFill>
              </a:rPr>
              <a:t>Elke patiënt is uniek, welke HT een patiënt krijgt is van meerdere factoren afhankelijk. </a:t>
            </a:r>
          </a:p>
          <a:p>
            <a:endParaRPr lang="nl-NL" sz="1500" dirty="0" smtClean="0">
              <a:solidFill>
                <a:schemeClr val="accent6">
                  <a:lumMod val="50000"/>
                </a:schemeClr>
              </a:solidFill>
            </a:endParaRPr>
          </a:p>
          <a:p>
            <a:r>
              <a:rPr lang="nl-NL" sz="1500" dirty="0" smtClean="0">
                <a:solidFill>
                  <a:schemeClr val="accent6">
                    <a:lumMod val="50000"/>
                  </a:schemeClr>
                </a:solidFill>
              </a:rPr>
              <a:t>Er </a:t>
            </a:r>
            <a:r>
              <a:rPr lang="nl-NL" sz="1500" dirty="0" smtClean="0">
                <a:solidFill>
                  <a:schemeClr val="accent6">
                    <a:lumMod val="50000"/>
                  </a:schemeClr>
                </a:solidFill>
              </a:rPr>
              <a:t>wordt veel </a:t>
            </a:r>
            <a:r>
              <a:rPr lang="nl-NL" sz="1500" dirty="0">
                <a:solidFill>
                  <a:schemeClr val="accent6">
                    <a:lumMod val="50000"/>
                  </a:schemeClr>
                </a:solidFill>
              </a:rPr>
              <a:t>onderzoek verricht naar </a:t>
            </a:r>
            <a:r>
              <a:rPr lang="nl-NL" sz="1500" dirty="0" smtClean="0">
                <a:solidFill>
                  <a:schemeClr val="accent6">
                    <a:lumMod val="50000"/>
                  </a:schemeClr>
                </a:solidFill>
              </a:rPr>
              <a:t>hormoontherapie ( behandeling van kanker)</a:t>
            </a:r>
            <a:endParaRPr lang="nl-NL" sz="1500" dirty="0">
              <a:solidFill>
                <a:schemeClr val="accent6">
                  <a:lumMod val="50000"/>
                </a:schemeClr>
              </a:solidFill>
            </a:endParaRPr>
          </a:p>
          <a:p>
            <a:endParaRPr lang="nl-NL" b="1" dirty="0" smtClean="0">
              <a:solidFill>
                <a:schemeClr val="accent6">
                  <a:lumMod val="50000"/>
                </a:schemeClr>
              </a:solidFill>
            </a:endParaRPr>
          </a:p>
          <a:p>
            <a:endParaRPr lang="nl-NL" b="1" dirty="0"/>
          </a:p>
        </p:txBody>
      </p:sp>
    </p:spTree>
    <p:extLst>
      <p:ext uri="{BB962C8B-B14F-4D97-AF65-F5344CB8AC3E}">
        <p14:creationId xmlns:p14="http://schemas.microsoft.com/office/powerpoint/2010/main" val="3398961868"/>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p:txBody>
          <a:bodyPr/>
          <a:lstStyle/>
          <a:p>
            <a:r>
              <a:rPr lang="nl-NL" b="1" dirty="0" smtClean="0"/>
              <a:t>Meest voorkomende bijwerkingen</a:t>
            </a:r>
          </a:p>
        </p:txBody>
      </p:sp>
      <p:graphicFrame>
        <p:nvGraphicFramePr>
          <p:cNvPr id="5" name="Tijdelijke aanduiding voor inhoud 4" descr="Radial Venn"/>
          <p:cNvGraphicFramePr>
            <a:graphicFrameLocks noGrp="1"/>
          </p:cNvGraphicFramePr>
          <p:nvPr>
            <p:ph sz="half" idx="2"/>
            <p:extLst>
              <p:ext uri="{D42A27DB-BD31-4B8C-83A1-F6EECF244321}">
                <p14:modId xmlns:p14="http://schemas.microsoft.com/office/powerpoint/2010/main" val="238558930"/>
              </p:ext>
            </p:extLst>
          </p:nvPr>
        </p:nvGraphicFramePr>
        <p:xfrm>
          <a:off x="2292397" y="2255711"/>
          <a:ext cx="6486525" cy="4200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D4E6F5B5-CA2C-475F-A4B6-5AB59CD1A7CA}"/>
                                            </p:graphicEl>
                                          </p:spTgt>
                                        </p:tgtEl>
                                        <p:attrNameLst>
                                          <p:attrName>style.visibility</p:attrName>
                                        </p:attrNameLst>
                                      </p:cBhvr>
                                      <p:to>
                                        <p:strVal val="visible"/>
                                      </p:to>
                                    </p:set>
                                    <p:anim calcmode="lin" valueType="num">
                                      <p:cBhvr additive="base">
                                        <p:cTn id="7" dur="500" fill="hold"/>
                                        <p:tgtEl>
                                          <p:spTgt spid="5">
                                            <p:graphicEl>
                                              <a:dgm id="{D4E6F5B5-CA2C-475F-A4B6-5AB59CD1A7C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D4E6F5B5-CA2C-475F-A4B6-5AB59CD1A7CA}"/>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E7BFA9EE-B858-4016-80BA-575963560F75}"/>
                                            </p:graphicEl>
                                          </p:spTgt>
                                        </p:tgtEl>
                                        <p:attrNameLst>
                                          <p:attrName>style.visibility</p:attrName>
                                        </p:attrNameLst>
                                      </p:cBhvr>
                                      <p:to>
                                        <p:strVal val="visible"/>
                                      </p:to>
                                    </p:set>
                                    <p:anim calcmode="lin" valueType="num">
                                      <p:cBhvr additive="base">
                                        <p:cTn id="13" dur="500" fill="hold"/>
                                        <p:tgtEl>
                                          <p:spTgt spid="5">
                                            <p:graphicEl>
                                              <a:dgm id="{E7BFA9EE-B858-4016-80BA-575963560F7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E7BFA9EE-B858-4016-80BA-575963560F75}"/>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3255F1BD-E04A-41BF-B64D-B06E6D0468D8}"/>
                                            </p:graphicEl>
                                          </p:spTgt>
                                        </p:tgtEl>
                                        <p:attrNameLst>
                                          <p:attrName>style.visibility</p:attrName>
                                        </p:attrNameLst>
                                      </p:cBhvr>
                                      <p:to>
                                        <p:strVal val="visible"/>
                                      </p:to>
                                    </p:set>
                                    <p:anim calcmode="lin" valueType="num">
                                      <p:cBhvr additive="base">
                                        <p:cTn id="19" dur="500" fill="hold"/>
                                        <p:tgtEl>
                                          <p:spTgt spid="5">
                                            <p:graphicEl>
                                              <a:dgm id="{3255F1BD-E04A-41BF-B64D-B06E6D0468D8}"/>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3255F1BD-E04A-41BF-B64D-B06E6D0468D8}"/>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BCC6AE36-1AA5-4143-A95B-3979139E867E}"/>
                                            </p:graphicEl>
                                          </p:spTgt>
                                        </p:tgtEl>
                                        <p:attrNameLst>
                                          <p:attrName>style.visibility</p:attrName>
                                        </p:attrNameLst>
                                      </p:cBhvr>
                                      <p:to>
                                        <p:strVal val="visible"/>
                                      </p:to>
                                    </p:set>
                                    <p:anim calcmode="lin" valueType="num">
                                      <p:cBhvr additive="base">
                                        <p:cTn id="25" dur="500" fill="hold"/>
                                        <p:tgtEl>
                                          <p:spTgt spid="5">
                                            <p:graphicEl>
                                              <a:dgm id="{BCC6AE36-1AA5-4143-A95B-3979139E867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BCC6AE36-1AA5-4143-A95B-3979139E867E}"/>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dgm id="{E0DEE663-04E6-49D6-A3C7-F8FB5F8BE33B}"/>
                                            </p:graphicEl>
                                          </p:spTgt>
                                        </p:tgtEl>
                                        <p:attrNameLst>
                                          <p:attrName>style.visibility</p:attrName>
                                        </p:attrNameLst>
                                      </p:cBhvr>
                                      <p:to>
                                        <p:strVal val="visible"/>
                                      </p:to>
                                    </p:set>
                                    <p:anim calcmode="lin" valueType="num">
                                      <p:cBhvr additive="base">
                                        <p:cTn id="31" dur="500" fill="hold"/>
                                        <p:tgtEl>
                                          <p:spTgt spid="5">
                                            <p:graphicEl>
                                              <a:dgm id="{E0DEE663-04E6-49D6-A3C7-F8FB5F8BE33B}"/>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E0DEE663-04E6-49D6-A3C7-F8FB5F8BE33B}"/>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85ADDA3E-9265-47C4-824E-9E897C30692A}"/>
                                            </p:graphicEl>
                                          </p:spTgt>
                                        </p:tgtEl>
                                        <p:attrNameLst>
                                          <p:attrName>style.visibility</p:attrName>
                                        </p:attrNameLst>
                                      </p:cBhvr>
                                      <p:to>
                                        <p:strVal val="visible"/>
                                      </p:to>
                                    </p:set>
                                    <p:anim calcmode="lin" valueType="num">
                                      <p:cBhvr additive="base">
                                        <p:cTn id="37" dur="500" fill="hold"/>
                                        <p:tgtEl>
                                          <p:spTgt spid="5">
                                            <p:graphicEl>
                                              <a:dgm id="{85ADDA3E-9265-47C4-824E-9E897C30692A}"/>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85ADDA3E-9265-47C4-824E-9E897C30692A}"/>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graphicEl>
                                              <a:dgm id="{B06B6FB7-FCB3-4869-BB04-D040E9F9E174}"/>
                                            </p:graphicEl>
                                          </p:spTgt>
                                        </p:tgtEl>
                                        <p:attrNameLst>
                                          <p:attrName>style.visibility</p:attrName>
                                        </p:attrNameLst>
                                      </p:cBhvr>
                                      <p:to>
                                        <p:strVal val="visible"/>
                                      </p:to>
                                    </p:set>
                                    <p:anim calcmode="lin" valueType="num">
                                      <p:cBhvr additive="base">
                                        <p:cTn id="43" dur="500" fill="hold"/>
                                        <p:tgtEl>
                                          <p:spTgt spid="5">
                                            <p:graphicEl>
                                              <a:dgm id="{B06B6FB7-FCB3-4869-BB04-D040E9F9E174}"/>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B06B6FB7-FCB3-4869-BB04-D040E9F9E17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hands2happiness.nl/wp-content/uploads/2017/05/opvlieger-hoe-voelt-die.jpg"/>
          <p:cNvPicPr>
            <a:picLocks noChangeAspect="1" noChangeArrowheads="1"/>
          </p:cNvPicPr>
          <p:nvPr/>
        </p:nvPicPr>
        <p:blipFill rotWithShape="1">
          <a:blip r:embed="rId2">
            <a:extLst>
              <a:ext uri="{28A0092B-C50C-407E-A947-70E740481C1C}">
                <a14:useLocalDpi xmlns:a14="http://schemas.microsoft.com/office/drawing/2010/main" val="0"/>
              </a:ext>
            </a:extLst>
          </a:blip>
          <a:srcRect l="3493" t="4380" r="4202" b="3805"/>
          <a:stretch/>
        </p:blipFill>
        <p:spPr bwMode="auto">
          <a:xfrm>
            <a:off x="3467405" y="519378"/>
            <a:ext cx="4623206" cy="5961889"/>
          </a:xfrm>
          <a:prstGeom prst="rect">
            <a:avLst/>
          </a:prstGeom>
          <a:ln w="88900" cap="sq" cmpd="thickThin">
            <a:solidFill>
              <a:srgbClr val="FF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092848"/>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Misselijkheid</a:t>
            </a:r>
            <a:endParaRPr lang="nl-NL" dirty="0"/>
          </a:p>
        </p:txBody>
      </p:sp>
      <p:graphicFrame>
        <p:nvGraphicFramePr>
          <p:cNvPr id="5" name="Tijdelijke aanduiding voor inhoud 4" descr="Radial Venn"/>
          <p:cNvGraphicFramePr>
            <a:graphicFrameLocks noGrp="1"/>
          </p:cNvGraphicFramePr>
          <p:nvPr>
            <p:ph sz="half" idx="1"/>
            <p:extLst>
              <p:ext uri="{D42A27DB-BD31-4B8C-83A1-F6EECF244321}">
                <p14:modId xmlns:p14="http://schemas.microsoft.com/office/powerpoint/2010/main" val="3661777491"/>
              </p:ext>
            </p:extLst>
          </p:nvPr>
        </p:nvGraphicFramePr>
        <p:xfrm>
          <a:off x="2936984" y="2289658"/>
          <a:ext cx="5197351" cy="3730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50099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D4E6F5B5-CA2C-475F-A4B6-5AB59CD1A7CA}"/>
                                            </p:graphicEl>
                                          </p:spTgt>
                                        </p:tgtEl>
                                        <p:attrNameLst>
                                          <p:attrName>style.visibility</p:attrName>
                                        </p:attrNameLst>
                                      </p:cBhvr>
                                      <p:to>
                                        <p:strVal val="visible"/>
                                      </p:to>
                                    </p:set>
                                    <p:anim calcmode="lin" valueType="num">
                                      <p:cBhvr additive="base">
                                        <p:cTn id="7" dur="500" fill="hold"/>
                                        <p:tgtEl>
                                          <p:spTgt spid="5">
                                            <p:graphicEl>
                                              <a:dgm id="{D4E6F5B5-CA2C-475F-A4B6-5AB59CD1A7C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D4E6F5B5-CA2C-475F-A4B6-5AB59CD1A7CA}"/>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E7BFA9EE-B858-4016-80BA-575963560F75}"/>
                                            </p:graphicEl>
                                          </p:spTgt>
                                        </p:tgtEl>
                                        <p:attrNameLst>
                                          <p:attrName>style.visibility</p:attrName>
                                        </p:attrNameLst>
                                      </p:cBhvr>
                                      <p:to>
                                        <p:strVal val="visible"/>
                                      </p:to>
                                    </p:set>
                                    <p:anim calcmode="lin" valueType="num">
                                      <p:cBhvr additive="base">
                                        <p:cTn id="13" dur="500" fill="hold"/>
                                        <p:tgtEl>
                                          <p:spTgt spid="5">
                                            <p:graphicEl>
                                              <a:dgm id="{E7BFA9EE-B858-4016-80BA-575963560F7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E7BFA9EE-B858-4016-80BA-575963560F75}"/>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3255F1BD-E04A-41BF-B64D-B06E6D0468D8}"/>
                                            </p:graphicEl>
                                          </p:spTgt>
                                        </p:tgtEl>
                                        <p:attrNameLst>
                                          <p:attrName>style.visibility</p:attrName>
                                        </p:attrNameLst>
                                      </p:cBhvr>
                                      <p:to>
                                        <p:strVal val="visible"/>
                                      </p:to>
                                    </p:set>
                                    <p:anim calcmode="lin" valueType="num">
                                      <p:cBhvr additive="base">
                                        <p:cTn id="19" dur="500" fill="hold"/>
                                        <p:tgtEl>
                                          <p:spTgt spid="5">
                                            <p:graphicEl>
                                              <a:dgm id="{3255F1BD-E04A-41BF-B64D-B06E6D0468D8}"/>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3255F1BD-E04A-41BF-B64D-B06E6D0468D8}"/>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BCC6AE36-1AA5-4143-A95B-3979139E867E}"/>
                                            </p:graphicEl>
                                          </p:spTgt>
                                        </p:tgtEl>
                                        <p:attrNameLst>
                                          <p:attrName>style.visibility</p:attrName>
                                        </p:attrNameLst>
                                      </p:cBhvr>
                                      <p:to>
                                        <p:strVal val="visible"/>
                                      </p:to>
                                    </p:set>
                                    <p:anim calcmode="lin" valueType="num">
                                      <p:cBhvr additive="base">
                                        <p:cTn id="25" dur="500" fill="hold"/>
                                        <p:tgtEl>
                                          <p:spTgt spid="5">
                                            <p:graphicEl>
                                              <a:dgm id="{BCC6AE36-1AA5-4143-A95B-3979139E867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BCC6AE36-1AA5-4143-A95B-3979139E867E}"/>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dgm id="{E0DEE663-04E6-49D6-A3C7-F8FB5F8BE33B}"/>
                                            </p:graphicEl>
                                          </p:spTgt>
                                        </p:tgtEl>
                                        <p:attrNameLst>
                                          <p:attrName>style.visibility</p:attrName>
                                        </p:attrNameLst>
                                      </p:cBhvr>
                                      <p:to>
                                        <p:strVal val="visible"/>
                                      </p:to>
                                    </p:set>
                                    <p:anim calcmode="lin" valueType="num">
                                      <p:cBhvr additive="base">
                                        <p:cTn id="31" dur="500" fill="hold"/>
                                        <p:tgtEl>
                                          <p:spTgt spid="5">
                                            <p:graphicEl>
                                              <a:dgm id="{E0DEE663-04E6-49D6-A3C7-F8FB5F8BE33B}"/>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E0DEE663-04E6-49D6-A3C7-F8FB5F8BE33B}"/>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CA270002-DEB8-4AF2-86B7-B0FE018A6584}"/>
                                            </p:graphicEl>
                                          </p:spTgt>
                                        </p:tgtEl>
                                        <p:attrNameLst>
                                          <p:attrName>style.visibility</p:attrName>
                                        </p:attrNameLst>
                                      </p:cBhvr>
                                      <p:to>
                                        <p:strVal val="visible"/>
                                      </p:to>
                                    </p:set>
                                    <p:anim calcmode="lin" valueType="num">
                                      <p:cBhvr additive="base">
                                        <p:cTn id="37" dur="500" fill="hold"/>
                                        <p:tgtEl>
                                          <p:spTgt spid="5">
                                            <p:graphicEl>
                                              <a:dgm id="{CA270002-DEB8-4AF2-86B7-B0FE018A6584}"/>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CA270002-DEB8-4AF2-86B7-B0FE018A658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Gewrichtspijn</a:t>
            </a:r>
            <a:endParaRPr lang="nl-NL" dirty="0"/>
          </a:p>
        </p:txBody>
      </p:sp>
      <p:graphicFrame>
        <p:nvGraphicFramePr>
          <p:cNvPr id="6" name="Tijdelijke aanduiding voor inhoud 4" descr="Radial Venn"/>
          <p:cNvGraphicFramePr>
            <a:graphicFrameLocks noGrp="1"/>
          </p:cNvGraphicFramePr>
          <p:nvPr>
            <p:ph idx="1"/>
            <p:extLst>
              <p:ext uri="{D42A27DB-BD31-4B8C-83A1-F6EECF244321}">
                <p14:modId xmlns:p14="http://schemas.microsoft.com/office/powerpoint/2010/main" val="48676578"/>
              </p:ext>
            </p:extLst>
          </p:nvPr>
        </p:nvGraphicFramePr>
        <p:xfrm>
          <a:off x="1155700" y="2603500"/>
          <a:ext cx="8824913"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kstvak 1"/>
          <p:cNvSpPr txBox="1"/>
          <p:nvPr/>
        </p:nvSpPr>
        <p:spPr>
          <a:xfrm>
            <a:off x="8430322" y="3122341"/>
            <a:ext cx="10871690" cy="738664"/>
          </a:xfrm>
          <a:prstGeom prst="rect">
            <a:avLst/>
          </a:prstGeom>
          <a:noFill/>
        </p:spPr>
        <p:txBody>
          <a:bodyPr wrap="square" rtlCol="0">
            <a:spAutoFit/>
          </a:bodyPr>
          <a:lstStyle/>
          <a:p>
            <a:r>
              <a:rPr lang="nl-NL" sz="1400" dirty="0" smtClean="0">
                <a:solidFill>
                  <a:schemeClr val="accent6">
                    <a:lumMod val="50000"/>
                  </a:schemeClr>
                </a:solidFill>
              </a:rPr>
              <a:t>Indien gewrichtsklachten</a:t>
            </a:r>
          </a:p>
          <a:p>
            <a:r>
              <a:rPr lang="nl-NL" sz="1400" dirty="0" smtClean="0">
                <a:solidFill>
                  <a:schemeClr val="accent6">
                    <a:lumMod val="50000"/>
                  </a:schemeClr>
                </a:solidFill>
              </a:rPr>
              <a:t>heftig zijn neem dan contact </a:t>
            </a:r>
          </a:p>
          <a:p>
            <a:r>
              <a:rPr lang="nl-NL" sz="1400" dirty="0" smtClean="0">
                <a:solidFill>
                  <a:schemeClr val="accent6">
                    <a:lumMod val="50000"/>
                  </a:schemeClr>
                </a:solidFill>
              </a:rPr>
              <a:t>met oncologieverpleegkundige </a:t>
            </a:r>
            <a:endParaRPr lang="nl-NL" sz="1400" dirty="0">
              <a:solidFill>
                <a:schemeClr val="accent6">
                  <a:lumMod val="50000"/>
                </a:schemeClr>
              </a:solidFill>
            </a:endParaRPr>
          </a:p>
        </p:txBody>
      </p:sp>
    </p:spTree>
    <p:extLst>
      <p:ext uri="{BB962C8B-B14F-4D97-AF65-F5344CB8AC3E}">
        <p14:creationId xmlns:p14="http://schemas.microsoft.com/office/powerpoint/2010/main" val="4538325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D4E6F5B5-CA2C-475F-A4B6-5AB59CD1A7CA}"/>
                                            </p:graphicEl>
                                          </p:spTgt>
                                        </p:tgtEl>
                                        <p:attrNameLst>
                                          <p:attrName>style.visibility</p:attrName>
                                        </p:attrNameLst>
                                      </p:cBhvr>
                                      <p:to>
                                        <p:strVal val="visible"/>
                                      </p:to>
                                    </p:set>
                                    <p:anim calcmode="lin" valueType="num">
                                      <p:cBhvr additive="base">
                                        <p:cTn id="7" dur="500" fill="hold"/>
                                        <p:tgtEl>
                                          <p:spTgt spid="6">
                                            <p:graphicEl>
                                              <a:dgm id="{D4E6F5B5-CA2C-475F-A4B6-5AB59CD1A7C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D4E6F5B5-CA2C-475F-A4B6-5AB59CD1A7CA}"/>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E7BFA9EE-B858-4016-80BA-575963560F75}"/>
                                            </p:graphicEl>
                                          </p:spTgt>
                                        </p:tgtEl>
                                        <p:attrNameLst>
                                          <p:attrName>style.visibility</p:attrName>
                                        </p:attrNameLst>
                                      </p:cBhvr>
                                      <p:to>
                                        <p:strVal val="visible"/>
                                      </p:to>
                                    </p:set>
                                    <p:anim calcmode="lin" valueType="num">
                                      <p:cBhvr additive="base">
                                        <p:cTn id="13" dur="500" fill="hold"/>
                                        <p:tgtEl>
                                          <p:spTgt spid="6">
                                            <p:graphicEl>
                                              <a:dgm id="{E7BFA9EE-B858-4016-80BA-575963560F7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E7BFA9EE-B858-4016-80BA-575963560F75}"/>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3255F1BD-E04A-41BF-B64D-B06E6D0468D8}"/>
                                            </p:graphicEl>
                                          </p:spTgt>
                                        </p:tgtEl>
                                        <p:attrNameLst>
                                          <p:attrName>style.visibility</p:attrName>
                                        </p:attrNameLst>
                                      </p:cBhvr>
                                      <p:to>
                                        <p:strVal val="visible"/>
                                      </p:to>
                                    </p:set>
                                    <p:anim calcmode="lin" valueType="num">
                                      <p:cBhvr additive="base">
                                        <p:cTn id="19" dur="500" fill="hold"/>
                                        <p:tgtEl>
                                          <p:spTgt spid="6">
                                            <p:graphicEl>
                                              <a:dgm id="{3255F1BD-E04A-41BF-B64D-B06E6D0468D8}"/>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3255F1BD-E04A-41BF-B64D-B06E6D0468D8}"/>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BCC6AE36-1AA5-4143-A95B-3979139E867E}"/>
                                            </p:graphicEl>
                                          </p:spTgt>
                                        </p:tgtEl>
                                        <p:attrNameLst>
                                          <p:attrName>style.visibility</p:attrName>
                                        </p:attrNameLst>
                                      </p:cBhvr>
                                      <p:to>
                                        <p:strVal val="visible"/>
                                      </p:to>
                                    </p:set>
                                    <p:anim calcmode="lin" valueType="num">
                                      <p:cBhvr additive="base">
                                        <p:cTn id="25" dur="500" fill="hold"/>
                                        <p:tgtEl>
                                          <p:spTgt spid="6">
                                            <p:graphicEl>
                                              <a:dgm id="{BCC6AE36-1AA5-4143-A95B-3979139E867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BCC6AE36-1AA5-4143-A95B-3979139E867E}"/>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dgm id="{E5391B9E-083A-4C94-B200-F64627CC2954}"/>
                                            </p:graphicEl>
                                          </p:spTgt>
                                        </p:tgtEl>
                                        <p:attrNameLst>
                                          <p:attrName>style.visibility</p:attrName>
                                        </p:attrNameLst>
                                      </p:cBhvr>
                                      <p:to>
                                        <p:strVal val="visible"/>
                                      </p:to>
                                    </p:set>
                                    <p:anim calcmode="lin" valueType="num">
                                      <p:cBhvr additive="base">
                                        <p:cTn id="31" dur="500" fill="hold"/>
                                        <p:tgtEl>
                                          <p:spTgt spid="6">
                                            <p:graphicEl>
                                              <a:dgm id="{E5391B9E-083A-4C94-B200-F64627CC2954}"/>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E5391B9E-083A-4C94-B200-F64627CC2954}"/>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graphicEl>
                                              <a:dgm id="{E5EA9CC1-820E-4E7B-AC27-6D87D6999642}"/>
                                            </p:graphicEl>
                                          </p:spTgt>
                                        </p:tgtEl>
                                        <p:attrNameLst>
                                          <p:attrName>style.visibility</p:attrName>
                                        </p:attrNameLst>
                                      </p:cBhvr>
                                      <p:to>
                                        <p:strVal val="visible"/>
                                      </p:to>
                                    </p:set>
                                    <p:anim calcmode="lin" valueType="num">
                                      <p:cBhvr additive="base">
                                        <p:cTn id="37" dur="500" fill="hold"/>
                                        <p:tgtEl>
                                          <p:spTgt spid="6">
                                            <p:graphicEl>
                                              <a:dgm id="{E5EA9CC1-820E-4E7B-AC27-6D87D6999642}"/>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graphicEl>
                                              <a:dgm id="{E5EA9CC1-820E-4E7B-AC27-6D87D699964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4" descr="Radial Venn"/>
          <p:cNvGraphicFramePr>
            <a:graphicFrameLocks/>
          </p:cNvGraphicFramePr>
          <p:nvPr>
            <p:extLst>
              <p:ext uri="{D42A27DB-BD31-4B8C-83A1-F6EECF244321}">
                <p14:modId xmlns:p14="http://schemas.microsoft.com/office/powerpoint/2010/main" val="2174493196"/>
              </p:ext>
            </p:extLst>
          </p:nvPr>
        </p:nvGraphicFramePr>
        <p:xfrm>
          <a:off x="939624" y="2299496"/>
          <a:ext cx="4729655" cy="4288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kstvak 1"/>
          <p:cNvSpPr txBox="1"/>
          <p:nvPr/>
        </p:nvSpPr>
        <p:spPr>
          <a:xfrm>
            <a:off x="877824" y="892455"/>
            <a:ext cx="5800953" cy="646331"/>
          </a:xfrm>
          <a:prstGeom prst="rect">
            <a:avLst/>
          </a:prstGeom>
          <a:noFill/>
        </p:spPr>
        <p:txBody>
          <a:bodyPr wrap="square" rtlCol="0">
            <a:spAutoFit/>
          </a:bodyPr>
          <a:lstStyle/>
          <a:p>
            <a:r>
              <a:rPr lang="nl-NL" sz="3600" dirty="0" smtClean="0">
                <a:solidFill>
                  <a:schemeClr val="bg1"/>
                </a:solidFill>
              </a:rPr>
              <a:t>Vermoeidheid</a:t>
            </a:r>
            <a:endParaRPr lang="nl-NL" dirty="0">
              <a:solidFill>
                <a:schemeClr val="bg1"/>
              </a:solidFill>
            </a:endParaRPr>
          </a:p>
        </p:txBody>
      </p:sp>
      <p:sp>
        <p:nvSpPr>
          <p:cNvPr id="5" name="Tekstvak 4"/>
          <p:cNvSpPr txBox="1"/>
          <p:nvPr/>
        </p:nvSpPr>
        <p:spPr>
          <a:xfrm>
            <a:off x="7066484" y="4443606"/>
            <a:ext cx="4133088" cy="1384995"/>
          </a:xfrm>
          <a:prstGeom prst="rect">
            <a:avLst/>
          </a:prstGeom>
          <a:noFill/>
        </p:spPr>
        <p:txBody>
          <a:bodyPr wrap="square" rtlCol="0">
            <a:spAutoFit/>
          </a:bodyPr>
          <a:lstStyle/>
          <a:p>
            <a:pPr marL="285750" indent="-285750">
              <a:buFontTx/>
              <a:buChar char="-"/>
            </a:pPr>
            <a:r>
              <a:rPr lang="nl-NL" sz="1400" dirty="0" smtClean="0">
                <a:solidFill>
                  <a:schemeClr val="accent6">
                    <a:lumMod val="50000"/>
                  </a:schemeClr>
                </a:solidFill>
              </a:rPr>
              <a:t>(</a:t>
            </a:r>
            <a:r>
              <a:rPr lang="nl-NL" sz="1400" dirty="0" err="1" smtClean="0">
                <a:solidFill>
                  <a:schemeClr val="accent6">
                    <a:lumMod val="50000"/>
                  </a:schemeClr>
                </a:solidFill>
              </a:rPr>
              <a:t>Onco</a:t>
            </a:r>
            <a:r>
              <a:rPr lang="nl-NL" sz="1400" dirty="0" smtClean="0">
                <a:solidFill>
                  <a:schemeClr val="accent6">
                    <a:lumMod val="50000"/>
                  </a:schemeClr>
                </a:solidFill>
              </a:rPr>
              <a:t>)Fysio (vergoeding </a:t>
            </a:r>
            <a:r>
              <a:rPr lang="nl-NL" sz="1400" dirty="0" err="1" smtClean="0">
                <a:solidFill>
                  <a:schemeClr val="accent6">
                    <a:lumMod val="50000"/>
                  </a:schemeClr>
                </a:solidFill>
              </a:rPr>
              <a:t>afh</a:t>
            </a:r>
            <a:r>
              <a:rPr lang="nl-NL" sz="1400" dirty="0" smtClean="0">
                <a:solidFill>
                  <a:schemeClr val="accent6">
                    <a:lumMod val="50000"/>
                  </a:schemeClr>
                </a:solidFill>
              </a:rPr>
              <a:t>. van eigen verzekering)</a:t>
            </a:r>
          </a:p>
          <a:p>
            <a:pPr marL="285750" indent="-285750">
              <a:buFontTx/>
              <a:buChar char="-"/>
            </a:pPr>
            <a:endParaRPr lang="nl-NL" sz="1400" dirty="0" smtClean="0">
              <a:solidFill>
                <a:schemeClr val="accent6">
                  <a:lumMod val="50000"/>
                </a:schemeClr>
              </a:solidFill>
            </a:endParaRPr>
          </a:p>
          <a:p>
            <a:pPr marL="285750" indent="-285750">
              <a:buFontTx/>
              <a:buChar char="-"/>
            </a:pPr>
            <a:r>
              <a:rPr lang="nl-NL" sz="1400" dirty="0" smtClean="0">
                <a:solidFill>
                  <a:schemeClr val="accent6">
                    <a:lumMod val="50000"/>
                  </a:schemeClr>
                </a:solidFill>
              </a:rPr>
              <a:t>Oncologische revalidatie bij </a:t>
            </a:r>
            <a:r>
              <a:rPr lang="nl-NL" sz="1400" dirty="0" err="1" smtClean="0">
                <a:solidFill>
                  <a:schemeClr val="accent6">
                    <a:lumMod val="50000"/>
                  </a:schemeClr>
                </a:solidFill>
              </a:rPr>
              <a:t>Rijndam</a:t>
            </a:r>
            <a:r>
              <a:rPr lang="nl-NL" sz="1400" dirty="0" smtClean="0">
                <a:solidFill>
                  <a:schemeClr val="accent6">
                    <a:lumMod val="50000"/>
                  </a:schemeClr>
                </a:solidFill>
              </a:rPr>
              <a:t> zit in basisverzekering</a:t>
            </a:r>
          </a:p>
          <a:p>
            <a:pPr marL="285750" indent="-285750">
              <a:buFontTx/>
              <a:buChar char="-"/>
            </a:pPr>
            <a:endParaRPr lang="nl-NL" sz="1400" dirty="0">
              <a:solidFill>
                <a:schemeClr val="accent6">
                  <a:lumMod val="50000"/>
                </a:schemeClr>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D4E6F5B5-CA2C-475F-A4B6-5AB59CD1A7CA}"/>
                                            </p:graphicEl>
                                          </p:spTgt>
                                        </p:tgtEl>
                                        <p:attrNameLst>
                                          <p:attrName>style.visibility</p:attrName>
                                        </p:attrNameLst>
                                      </p:cBhvr>
                                      <p:to>
                                        <p:strVal val="visible"/>
                                      </p:to>
                                    </p:set>
                                    <p:anim calcmode="lin" valueType="num">
                                      <p:cBhvr additive="base">
                                        <p:cTn id="7" dur="500" fill="hold"/>
                                        <p:tgtEl>
                                          <p:spTgt spid="4">
                                            <p:graphicEl>
                                              <a:dgm id="{D4E6F5B5-CA2C-475F-A4B6-5AB59CD1A7C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D4E6F5B5-CA2C-475F-A4B6-5AB59CD1A7CA}"/>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E7BFA9EE-B858-4016-80BA-575963560F75}"/>
                                            </p:graphicEl>
                                          </p:spTgt>
                                        </p:tgtEl>
                                        <p:attrNameLst>
                                          <p:attrName>style.visibility</p:attrName>
                                        </p:attrNameLst>
                                      </p:cBhvr>
                                      <p:to>
                                        <p:strVal val="visible"/>
                                      </p:to>
                                    </p:set>
                                    <p:anim calcmode="lin" valueType="num">
                                      <p:cBhvr additive="base">
                                        <p:cTn id="13" dur="500" fill="hold"/>
                                        <p:tgtEl>
                                          <p:spTgt spid="4">
                                            <p:graphicEl>
                                              <a:dgm id="{E7BFA9EE-B858-4016-80BA-575963560F7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E7BFA9EE-B858-4016-80BA-575963560F75}"/>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3255F1BD-E04A-41BF-B64D-B06E6D0468D8}"/>
                                            </p:graphicEl>
                                          </p:spTgt>
                                        </p:tgtEl>
                                        <p:attrNameLst>
                                          <p:attrName>style.visibility</p:attrName>
                                        </p:attrNameLst>
                                      </p:cBhvr>
                                      <p:to>
                                        <p:strVal val="visible"/>
                                      </p:to>
                                    </p:set>
                                    <p:anim calcmode="lin" valueType="num">
                                      <p:cBhvr additive="base">
                                        <p:cTn id="19" dur="500" fill="hold"/>
                                        <p:tgtEl>
                                          <p:spTgt spid="4">
                                            <p:graphicEl>
                                              <a:dgm id="{3255F1BD-E04A-41BF-B64D-B06E6D0468D8}"/>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3255F1BD-E04A-41BF-B64D-B06E6D0468D8}"/>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BCC6AE36-1AA5-4143-A95B-3979139E867E}"/>
                                            </p:graphicEl>
                                          </p:spTgt>
                                        </p:tgtEl>
                                        <p:attrNameLst>
                                          <p:attrName>style.visibility</p:attrName>
                                        </p:attrNameLst>
                                      </p:cBhvr>
                                      <p:to>
                                        <p:strVal val="visible"/>
                                      </p:to>
                                    </p:set>
                                    <p:anim calcmode="lin" valueType="num">
                                      <p:cBhvr additive="base">
                                        <p:cTn id="25" dur="500" fill="hold"/>
                                        <p:tgtEl>
                                          <p:spTgt spid="4">
                                            <p:graphicEl>
                                              <a:dgm id="{BCC6AE36-1AA5-4143-A95B-3979139E867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BCC6AE36-1AA5-4143-A95B-3979139E867E}"/>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E0DEE663-04E6-49D6-A3C7-F8FB5F8BE33B}"/>
                                            </p:graphicEl>
                                          </p:spTgt>
                                        </p:tgtEl>
                                        <p:attrNameLst>
                                          <p:attrName>style.visibility</p:attrName>
                                        </p:attrNameLst>
                                      </p:cBhvr>
                                      <p:to>
                                        <p:strVal val="visible"/>
                                      </p:to>
                                    </p:set>
                                    <p:anim calcmode="lin" valueType="num">
                                      <p:cBhvr additive="base">
                                        <p:cTn id="31" dur="500" fill="hold"/>
                                        <p:tgtEl>
                                          <p:spTgt spid="4">
                                            <p:graphicEl>
                                              <a:dgm id="{E0DEE663-04E6-49D6-A3C7-F8FB5F8BE33B}"/>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E0DEE663-04E6-49D6-A3C7-F8FB5F8BE33B}"/>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82D4CE4E-4537-4EB5-9077-6AA5F30A6980}"/>
                                            </p:graphicEl>
                                          </p:spTgt>
                                        </p:tgtEl>
                                        <p:attrNameLst>
                                          <p:attrName>style.visibility</p:attrName>
                                        </p:attrNameLst>
                                      </p:cBhvr>
                                      <p:to>
                                        <p:strVal val="visible"/>
                                      </p:to>
                                    </p:set>
                                    <p:anim calcmode="lin" valueType="num">
                                      <p:cBhvr additive="base">
                                        <p:cTn id="37" dur="500" fill="hold"/>
                                        <p:tgtEl>
                                          <p:spTgt spid="4">
                                            <p:graphicEl>
                                              <a:dgm id="{82D4CE4E-4537-4EB5-9077-6AA5F30A6980}"/>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82D4CE4E-4537-4EB5-9077-6AA5F30A698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Medicatie tegen opvliegers?</a:t>
            </a:r>
            <a:br>
              <a:rPr lang="nl-NL" dirty="0" smtClean="0"/>
            </a:br>
            <a:endParaRPr lang="nl-NL" dirty="0"/>
          </a:p>
        </p:txBody>
      </p:sp>
      <p:sp>
        <p:nvSpPr>
          <p:cNvPr id="3" name="Tijdelijke aanduiding voor inhoud 2"/>
          <p:cNvSpPr>
            <a:spLocks noGrp="1"/>
          </p:cNvSpPr>
          <p:nvPr>
            <p:ph idx="1"/>
          </p:nvPr>
        </p:nvSpPr>
        <p:spPr/>
        <p:txBody>
          <a:bodyPr/>
          <a:lstStyle/>
          <a:p>
            <a:r>
              <a:rPr lang="nl-NL" sz="1400" dirty="0" smtClean="0">
                <a:solidFill>
                  <a:schemeClr val="accent6">
                    <a:lumMod val="50000"/>
                  </a:schemeClr>
                </a:solidFill>
              </a:rPr>
              <a:t>Zijn wel wat middelen op de markt bijv. Clonidine en Paroxetine</a:t>
            </a:r>
            <a:endParaRPr lang="nl-NL" sz="1400" dirty="0">
              <a:solidFill>
                <a:schemeClr val="accent6">
                  <a:lumMod val="50000"/>
                </a:schemeClr>
              </a:solidFill>
            </a:endParaRPr>
          </a:p>
          <a:p>
            <a:r>
              <a:rPr lang="nl-NL" sz="1400" dirty="0" smtClean="0">
                <a:solidFill>
                  <a:schemeClr val="accent6">
                    <a:lumMod val="50000"/>
                  </a:schemeClr>
                </a:solidFill>
              </a:rPr>
              <a:t>Bijwerkingen wegen niet altijd op tegen de voordelen.</a:t>
            </a:r>
          </a:p>
          <a:p>
            <a:r>
              <a:rPr lang="nl-NL" sz="1400" dirty="0" smtClean="0">
                <a:solidFill>
                  <a:schemeClr val="accent6">
                    <a:lumMod val="50000"/>
                  </a:schemeClr>
                </a:solidFill>
              </a:rPr>
              <a:t>Met </a:t>
            </a:r>
            <a:r>
              <a:rPr lang="nl-NL" sz="1400" dirty="0" smtClean="0">
                <a:solidFill>
                  <a:schemeClr val="accent6">
                    <a:lumMod val="50000"/>
                  </a:schemeClr>
                </a:solidFill>
              </a:rPr>
              <a:t>name libido verlies</a:t>
            </a:r>
          </a:p>
          <a:p>
            <a:r>
              <a:rPr lang="nl-NL" sz="1400" dirty="0" smtClean="0">
                <a:solidFill>
                  <a:schemeClr val="accent6">
                    <a:lumMod val="50000"/>
                  </a:schemeClr>
                </a:solidFill>
              </a:rPr>
              <a:t>Droge mond en </a:t>
            </a:r>
            <a:r>
              <a:rPr lang="nl-NL" sz="1400" dirty="0" smtClean="0">
                <a:solidFill>
                  <a:schemeClr val="accent6">
                    <a:lumMod val="50000"/>
                  </a:schemeClr>
                </a:solidFill>
              </a:rPr>
              <a:t>vagina</a:t>
            </a:r>
          </a:p>
          <a:p>
            <a:r>
              <a:rPr lang="nl-NL" sz="1400" dirty="0">
                <a:solidFill>
                  <a:schemeClr val="accent6">
                    <a:lumMod val="50000"/>
                  </a:schemeClr>
                </a:solidFill>
              </a:rPr>
              <a:t>Oestrogeen  werkt fantastisch maar mag natuurlijk niet</a:t>
            </a:r>
          </a:p>
          <a:p>
            <a:r>
              <a:rPr lang="nl-NL" sz="1400" dirty="0" smtClean="0">
                <a:solidFill>
                  <a:schemeClr val="accent6">
                    <a:lumMod val="50000"/>
                  </a:schemeClr>
                </a:solidFill>
              </a:rPr>
              <a:t>Sommige </a:t>
            </a:r>
            <a:r>
              <a:rPr lang="nl-NL" sz="1400" dirty="0" smtClean="0">
                <a:solidFill>
                  <a:schemeClr val="accent6">
                    <a:lumMod val="50000"/>
                  </a:schemeClr>
                </a:solidFill>
              </a:rPr>
              <a:t>patiënten hebben baat bij een paar glazen soja melk per dag </a:t>
            </a:r>
          </a:p>
          <a:p>
            <a:r>
              <a:rPr lang="nl-NL" sz="1400" dirty="0" smtClean="0">
                <a:solidFill>
                  <a:schemeClr val="accent6">
                    <a:lumMod val="50000"/>
                  </a:schemeClr>
                </a:solidFill>
              </a:rPr>
              <a:t>Accupunctuur kan wellicht ook helpen</a:t>
            </a:r>
            <a:endParaRPr lang="nl-NL" sz="1400" dirty="0" smtClean="0">
              <a:solidFill>
                <a:schemeClr val="accent6">
                  <a:lumMod val="50000"/>
                </a:schemeClr>
              </a:solidFill>
            </a:endParaRPr>
          </a:p>
          <a:p>
            <a:endParaRPr lang="nl-NL" dirty="0"/>
          </a:p>
        </p:txBody>
      </p:sp>
    </p:spTree>
    <p:extLst>
      <p:ext uri="{BB962C8B-B14F-4D97-AF65-F5344CB8AC3E}">
        <p14:creationId xmlns:p14="http://schemas.microsoft.com/office/powerpoint/2010/main" val="411286102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Supplementen</a:t>
            </a:r>
            <a:endParaRPr lang="nl-NL" dirty="0"/>
          </a:p>
        </p:txBody>
      </p:sp>
      <p:sp>
        <p:nvSpPr>
          <p:cNvPr id="3" name="Tijdelijke aanduiding voor inhoud 2"/>
          <p:cNvSpPr>
            <a:spLocks noGrp="1"/>
          </p:cNvSpPr>
          <p:nvPr>
            <p:ph idx="1"/>
          </p:nvPr>
        </p:nvSpPr>
        <p:spPr/>
        <p:txBody>
          <a:bodyPr>
            <a:normAutofit/>
          </a:bodyPr>
          <a:lstStyle/>
          <a:p>
            <a:pPr marL="0" indent="0" algn="ctr">
              <a:buNone/>
            </a:pPr>
            <a:r>
              <a:rPr lang="nl-NL" sz="5400" dirty="0" smtClean="0">
                <a:solidFill>
                  <a:schemeClr val="accent6">
                    <a:lumMod val="50000"/>
                  </a:schemeClr>
                </a:solidFill>
              </a:rPr>
              <a:t>Baat het niet,</a:t>
            </a:r>
          </a:p>
          <a:p>
            <a:pPr marL="0" indent="0" algn="ctr">
              <a:buNone/>
            </a:pPr>
            <a:r>
              <a:rPr lang="nl-NL" sz="5400" dirty="0" smtClean="0">
                <a:solidFill>
                  <a:schemeClr val="accent6">
                    <a:lumMod val="50000"/>
                  </a:schemeClr>
                </a:solidFill>
              </a:rPr>
              <a:t> dan schaadt het niet?</a:t>
            </a:r>
            <a:endParaRPr lang="nl-NL" sz="5400" dirty="0">
              <a:solidFill>
                <a:schemeClr val="accent6">
                  <a:lumMod val="50000"/>
                </a:schemeClr>
              </a:solidFill>
            </a:endParaRPr>
          </a:p>
          <a:p>
            <a:pPr marL="0" indent="0" algn="ctr">
              <a:buNone/>
            </a:pPr>
            <a:r>
              <a:rPr lang="nl-NL" sz="5400" dirty="0" smtClean="0">
                <a:solidFill>
                  <a:schemeClr val="accent6">
                    <a:lumMod val="50000"/>
                  </a:schemeClr>
                </a:solidFill>
              </a:rPr>
              <a:t>……………..?</a:t>
            </a:r>
            <a:endParaRPr lang="nl-NL" sz="5400" dirty="0">
              <a:solidFill>
                <a:schemeClr val="accent6">
                  <a:lumMod val="50000"/>
                </a:schemeClr>
              </a:solidFill>
            </a:endParaRPr>
          </a:p>
        </p:txBody>
      </p:sp>
    </p:spTree>
    <p:extLst>
      <p:ext uri="{BB962C8B-B14F-4D97-AF65-F5344CB8AC3E}">
        <p14:creationId xmlns:p14="http://schemas.microsoft.com/office/powerpoint/2010/main" val="130897238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
            </a:r>
            <a:br>
              <a:rPr lang="nl-NL" dirty="0" smtClean="0"/>
            </a:br>
            <a:r>
              <a:rPr lang="nl-NL" dirty="0" smtClean="0"/>
              <a:t>Hormonale therapie </a:t>
            </a:r>
            <a:br>
              <a:rPr lang="nl-NL" dirty="0" smtClean="0"/>
            </a:br>
            <a:r>
              <a:rPr lang="nl-NL" dirty="0" smtClean="0"/>
              <a:t/>
            </a:r>
            <a:br>
              <a:rPr lang="nl-NL" dirty="0" smtClean="0"/>
            </a:br>
            <a:r>
              <a:rPr lang="nl-NL" dirty="0" smtClean="0"/>
              <a:t>Niet </a:t>
            </a:r>
            <a:r>
              <a:rPr lang="nl-NL" dirty="0"/>
              <a:t>zomaar effe een pilletje, </a:t>
            </a:r>
            <a:r>
              <a:rPr lang="nl-NL" dirty="0" smtClean="0"/>
              <a:t/>
            </a:r>
            <a:br>
              <a:rPr lang="nl-NL" dirty="0" smtClean="0"/>
            </a:br>
            <a:r>
              <a:rPr lang="nl-NL" dirty="0" smtClean="0"/>
              <a:t>heeft </a:t>
            </a:r>
            <a:r>
              <a:rPr lang="nl-NL" dirty="0"/>
              <a:t>toch wel veel impact </a:t>
            </a:r>
            <a:br>
              <a:rPr lang="nl-NL" dirty="0"/>
            </a:br>
            <a:endParaRPr lang="nl-NL" dirty="0"/>
          </a:p>
        </p:txBody>
      </p:sp>
    </p:spTree>
    <p:extLst>
      <p:ext uri="{BB962C8B-B14F-4D97-AF65-F5344CB8AC3E}">
        <p14:creationId xmlns:p14="http://schemas.microsoft.com/office/powerpoint/2010/main" val="1335074799"/>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4" descr="Radial Venn"/>
          <p:cNvGraphicFramePr>
            <a:graphicFrameLocks/>
          </p:cNvGraphicFramePr>
          <p:nvPr>
            <p:extLst>
              <p:ext uri="{D42A27DB-BD31-4B8C-83A1-F6EECF244321}">
                <p14:modId xmlns:p14="http://schemas.microsoft.com/office/powerpoint/2010/main" val="1044895299"/>
              </p:ext>
            </p:extLst>
          </p:nvPr>
        </p:nvGraphicFramePr>
        <p:xfrm>
          <a:off x="263748" y="2186677"/>
          <a:ext cx="4800600" cy="4338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kstvak 1"/>
          <p:cNvSpPr txBox="1"/>
          <p:nvPr/>
        </p:nvSpPr>
        <p:spPr>
          <a:xfrm>
            <a:off x="855878" y="972922"/>
            <a:ext cx="4831772" cy="707886"/>
          </a:xfrm>
          <a:prstGeom prst="rect">
            <a:avLst/>
          </a:prstGeom>
          <a:noFill/>
        </p:spPr>
        <p:txBody>
          <a:bodyPr wrap="none" rtlCol="0">
            <a:spAutoFit/>
          </a:bodyPr>
          <a:lstStyle/>
          <a:p>
            <a:r>
              <a:rPr lang="nl-NL" sz="4000" dirty="0" smtClean="0">
                <a:solidFill>
                  <a:schemeClr val="bg1"/>
                </a:solidFill>
              </a:rPr>
              <a:t>Gewichtstoename</a:t>
            </a:r>
            <a:endParaRPr lang="nl-NL" sz="4000" dirty="0">
              <a:solidFill>
                <a:schemeClr val="bg1"/>
              </a:solidFill>
            </a:endParaRPr>
          </a:p>
        </p:txBody>
      </p:sp>
      <p:pic>
        <p:nvPicPr>
          <p:cNvPr id="1026" name="Picture 2" descr="Je figuur verandert in de overga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2756" y="3013279"/>
            <a:ext cx="4267200"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graphicEl>
                                              <a:dgm id="{D4E6F5B5-CA2C-475F-A4B6-5AB59CD1A7CA}"/>
                                            </p:graphicEl>
                                          </p:spTgt>
                                        </p:tgtEl>
                                        <p:attrNameLst>
                                          <p:attrName>style.visibility</p:attrName>
                                        </p:attrNameLst>
                                      </p:cBhvr>
                                      <p:to>
                                        <p:strVal val="visible"/>
                                      </p:to>
                                    </p:set>
                                    <p:anim calcmode="lin" valueType="num">
                                      <p:cBhvr additive="base">
                                        <p:cTn id="7" dur="500" fill="hold"/>
                                        <p:tgtEl>
                                          <p:spTgt spid="8">
                                            <p:graphicEl>
                                              <a:dgm id="{D4E6F5B5-CA2C-475F-A4B6-5AB59CD1A7C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dgm id="{D4E6F5B5-CA2C-475F-A4B6-5AB59CD1A7CA}"/>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graphicEl>
                                              <a:dgm id="{E7BFA9EE-B858-4016-80BA-575963560F75}"/>
                                            </p:graphicEl>
                                          </p:spTgt>
                                        </p:tgtEl>
                                        <p:attrNameLst>
                                          <p:attrName>style.visibility</p:attrName>
                                        </p:attrNameLst>
                                      </p:cBhvr>
                                      <p:to>
                                        <p:strVal val="visible"/>
                                      </p:to>
                                    </p:set>
                                    <p:anim calcmode="lin" valueType="num">
                                      <p:cBhvr additive="base">
                                        <p:cTn id="13" dur="500" fill="hold"/>
                                        <p:tgtEl>
                                          <p:spTgt spid="8">
                                            <p:graphicEl>
                                              <a:dgm id="{E7BFA9EE-B858-4016-80BA-575963560F7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graphicEl>
                                              <a:dgm id="{E7BFA9EE-B858-4016-80BA-575963560F75}"/>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graphicEl>
                                              <a:dgm id="{3255F1BD-E04A-41BF-B64D-B06E6D0468D8}"/>
                                            </p:graphicEl>
                                          </p:spTgt>
                                        </p:tgtEl>
                                        <p:attrNameLst>
                                          <p:attrName>style.visibility</p:attrName>
                                        </p:attrNameLst>
                                      </p:cBhvr>
                                      <p:to>
                                        <p:strVal val="visible"/>
                                      </p:to>
                                    </p:set>
                                    <p:anim calcmode="lin" valueType="num">
                                      <p:cBhvr additive="base">
                                        <p:cTn id="19" dur="500" fill="hold"/>
                                        <p:tgtEl>
                                          <p:spTgt spid="8">
                                            <p:graphicEl>
                                              <a:dgm id="{3255F1BD-E04A-41BF-B64D-B06E6D0468D8}"/>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graphicEl>
                                              <a:dgm id="{3255F1BD-E04A-41BF-B64D-B06E6D0468D8}"/>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graphicEl>
                                              <a:dgm id="{BCC6AE36-1AA5-4143-A95B-3979139E867E}"/>
                                            </p:graphicEl>
                                          </p:spTgt>
                                        </p:tgtEl>
                                        <p:attrNameLst>
                                          <p:attrName>style.visibility</p:attrName>
                                        </p:attrNameLst>
                                      </p:cBhvr>
                                      <p:to>
                                        <p:strVal val="visible"/>
                                      </p:to>
                                    </p:set>
                                    <p:anim calcmode="lin" valueType="num">
                                      <p:cBhvr additive="base">
                                        <p:cTn id="25" dur="500" fill="hold"/>
                                        <p:tgtEl>
                                          <p:spTgt spid="8">
                                            <p:graphicEl>
                                              <a:dgm id="{BCC6AE36-1AA5-4143-A95B-3979139E867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graphicEl>
                                              <a:dgm id="{BCC6AE36-1AA5-4143-A95B-3979139E867E}"/>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graphicEl>
                                              <a:dgm id="{E0DEE663-04E6-49D6-A3C7-F8FB5F8BE33B}"/>
                                            </p:graphicEl>
                                          </p:spTgt>
                                        </p:tgtEl>
                                        <p:attrNameLst>
                                          <p:attrName>style.visibility</p:attrName>
                                        </p:attrNameLst>
                                      </p:cBhvr>
                                      <p:to>
                                        <p:strVal val="visible"/>
                                      </p:to>
                                    </p:set>
                                    <p:anim calcmode="lin" valueType="num">
                                      <p:cBhvr additive="base">
                                        <p:cTn id="31" dur="500" fill="hold"/>
                                        <p:tgtEl>
                                          <p:spTgt spid="8">
                                            <p:graphicEl>
                                              <a:dgm id="{E0DEE663-04E6-49D6-A3C7-F8FB5F8BE33B}"/>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graphicEl>
                                              <a:dgm id="{E0DEE663-04E6-49D6-A3C7-F8FB5F8BE33B}"/>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graphicEl>
                                              <a:dgm id="{EE753443-192E-4D27-AAA7-D92E40C6E767}"/>
                                            </p:graphicEl>
                                          </p:spTgt>
                                        </p:tgtEl>
                                        <p:attrNameLst>
                                          <p:attrName>style.visibility</p:attrName>
                                        </p:attrNameLst>
                                      </p:cBhvr>
                                      <p:to>
                                        <p:strVal val="visible"/>
                                      </p:to>
                                    </p:set>
                                    <p:anim calcmode="lin" valueType="num">
                                      <p:cBhvr additive="base">
                                        <p:cTn id="37" dur="500" fill="hold"/>
                                        <p:tgtEl>
                                          <p:spTgt spid="8">
                                            <p:graphicEl>
                                              <a:dgm id="{EE753443-192E-4D27-AAA7-D92E40C6E767}"/>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graphicEl>
                                              <a:dgm id="{EE753443-192E-4D27-AAA7-D92E40C6E76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Redenen gewichtstoename</a:t>
            </a:r>
            <a:endParaRPr lang="nl-NL" dirty="0"/>
          </a:p>
        </p:txBody>
      </p:sp>
      <p:sp>
        <p:nvSpPr>
          <p:cNvPr id="4" name="Tijdelijke aanduiding voor inhoud 3"/>
          <p:cNvSpPr>
            <a:spLocks noGrp="1"/>
          </p:cNvSpPr>
          <p:nvPr>
            <p:ph sz="half" idx="2"/>
          </p:nvPr>
        </p:nvSpPr>
        <p:spPr>
          <a:xfrm>
            <a:off x="1096433" y="2494483"/>
            <a:ext cx="10490844" cy="3811219"/>
          </a:xfrm>
        </p:spPr>
        <p:txBody>
          <a:bodyPr>
            <a:normAutofit fontScale="92500" lnSpcReduction="10000"/>
          </a:bodyPr>
          <a:lstStyle/>
          <a:p>
            <a:r>
              <a:rPr lang="nl-NL" sz="1400" b="1" dirty="0">
                <a:solidFill>
                  <a:schemeClr val="accent6">
                    <a:lumMod val="50000"/>
                  </a:schemeClr>
                </a:solidFill>
                <a:latin typeface="+mj-lt"/>
              </a:rPr>
              <a:t>1. Je stofwisseling wordt trager</a:t>
            </a:r>
          </a:p>
          <a:p>
            <a:pPr marL="0" indent="0">
              <a:buNone/>
            </a:pPr>
            <a:r>
              <a:rPr lang="nl-NL" sz="1500" dirty="0" smtClean="0">
                <a:solidFill>
                  <a:schemeClr val="accent6">
                    <a:lumMod val="50000"/>
                  </a:schemeClr>
                </a:solidFill>
                <a:latin typeface="+mj-lt"/>
              </a:rPr>
              <a:t> 	Tijdens </a:t>
            </a:r>
            <a:r>
              <a:rPr lang="nl-NL" sz="1500" dirty="0">
                <a:solidFill>
                  <a:schemeClr val="accent6">
                    <a:lumMod val="50000"/>
                  </a:schemeClr>
                </a:solidFill>
                <a:latin typeface="+mj-lt"/>
              </a:rPr>
              <a:t>de overgang wordt je stofwisseling langzamer. Het gevolg is dat je minder calorieën </a:t>
            </a:r>
            <a:r>
              <a:rPr lang="nl-NL" sz="1500" dirty="0" smtClean="0">
                <a:solidFill>
                  <a:schemeClr val="accent6">
                    <a:lumMod val="50000"/>
                  </a:schemeClr>
                </a:solidFill>
                <a:latin typeface="+mj-lt"/>
              </a:rPr>
              <a:t>	verbrandt </a:t>
            </a:r>
            <a:r>
              <a:rPr lang="nl-NL" sz="1500" dirty="0">
                <a:solidFill>
                  <a:schemeClr val="accent6">
                    <a:lumMod val="50000"/>
                  </a:schemeClr>
                </a:solidFill>
                <a:latin typeface="+mj-lt"/>
              </a:rPr>
              <a:t>en </a:t>
            </a:r>
            <a:r>
              <a:rPr lang="nl-NL" sz="1500" dirty="0" smtClean="0">
                <a:solidFill>
                  <a:schemeClr val="accent6">
                    <a:lumMod val="50000"/>
                  </a:schemeClr>
                </a:solidFill>
                <a:latin typeface="+mj-lt"/>
              </a:rPr>
              <a:t>     </a:t>
            </a:r>
          </a:p>
          <a:p>
            <a:pPr marL="0" indent="0">
              <a:buNone/>
            </a:pPr>
            <a:r>
              <a:rPr lang="nl-NL" sz="1500" dirty="0">
                <a:solidFill>
                  <a:schemeClr val="accent6">
                    <a:lumMod val="50000"/>
                  </a:schemeClr>
                </a:solidFill>
                <a:latin typeface="+mj-lt"/>
              </a:rPr>
              <a:t> </a:t>
            </a:r>
            <a:r>
              <a:rPr lang="nl-NL" sz="1500" dirty="0" smtClean="0">
                <a:solidFill>
                  <a:schemeClr val="accent6">
                    <a:lumMod val="50000"/>
                  </a:schemeClr>
                </a:solidFill>
                <a:latin typeface="+mj-lt"/>
              </a:rPr>
              <a:t>         </a:t>
            </a:r>
            <a:r>
              <a:rPr lang="nl-NL" sz="1500" dirty="0" smtClean="0">
                <a:solidFill>
                  <a:schemeClr val="accent6">
                    <a:lumMod val="50000"/>
                  </a:schemeClr>
                </a:solidFill>
                <a:latin typeface="+mj-lt"/>
              </a:rPr>
              <a:t>meer </a:t>
            </a:r>
            <a:r>
              <a:rPr lang="nl-NL" sz="1500" dirty="0">
                <a:solidFill>
                  <a:schemeClr val="accent6">
                    <a:lumMod val="50000"/>
                  </a:schemeClr>
                </a:solidFill>
                <a:latin typeface="+mj-lt"/>
              </a:rPr>
              <a:t>vet vasthoudt. </a:t>
            </a:r>
            <a:endParaRPr lang="nl-NL" sz="1500" dirty="0" smtClean="0">
              <a:solidFill>
                <a:schemeClr val="accent6">
                  <a:lumMod val="50000"/>
                </a:schemeClr>
              </a:solidFill>
              <a:latin typeface="+mj-lt"/>
            </a:endParaRPr>
          </a:p>
          <a:p>
            <a:r>
              <a:rPr lang="nl-NL" sz="1500" b="1" dirty="0" smtClean="0">
                <a:solidFill>
                  <a:schemeClr val="accent6">
                    <a:lumMod val="50000"/>
                  </a:schemeClr>
                </a:solidFill>
                <a:latin typeface="+mj-lt"/>
              </a:rPr>
              <a:t>2. Je hormoonhuishouding verandert</a:t>
            </a:r>
          </a:p>
          <a:p>
            <a:pPr marL="0" indent="0">
              <a:buNone/>
            </a:pPr>
            <a:r>
              <a:rPr lang="nl-NL" sz="1500" dirty="0" smtClean="0">
                <a:solidFill>
                  <a:schemeClr val="accent6">
                    <a:lumMod val="50000"/>
                  </a:schemeClr>
                </a:solidFill>
                <a:latin typeface="+mj-lt"/>
              </a:rPr>
              <a:t>	Ook </a:t>
            </a:r>
            <a:r>
              <a:rPr lang="nl-NL" sz="1500" dirty="0">
                <a:solidFill>
                  <a:schemeClr val="accent6">
                    <a:lumMod val="50000"/>
                  </a:schemeClr>
                </a:solidFill>
                <a:latin typeface="+mj-lt"/>
              </a:rPr>
              <a:t>je hormoonhuishouding gaat schommelen tijdens de overgang. </a:t>
            </a:r>
            <a:endParaRPr lang="nl-NL" sz="1500" dirty="0" smtClean="0">
              <a:solidFill>
                <a:schemeClr val="accent6">
                  <a:lumMod val="50000"/>
                </a:schemeClr>
              </a:solidFill>
              <a:latin typeface="+mj-lt"/>
            </a:endParaRPr>
          </a:p>
          <a:p>
            <a:pPr marL="0" indent="0">
              <a:buNone/>
            </a:pPr>
            <a:r>
              <a:rPr lang="nl-NL" sz="1500" dirty="0">
                <a:solidFill>
                  <a:schemeClr val="accent6">
                    <a:lumMod val="50000"/>
                  </a:schemeClr>
                </a:solidFill>
                <a:latin typeface="+mj-lt"/>
              </a:rPr>
              <a:t> </a:t>
            </a:r>
            <a:r>
              <a:rPr lang="nl-NL" sz="1500" dirty="0" smtClean="0">
                <a:solidFill>
                  <a:schemeClr val="accent6">
                    <a:lumMod val="50000"/>
                  </a:schemeClr>
                </a:solidFill>
                <a:latin typeface="+mj-lt"/>
              </a:rPr>
              <a:t>        je lichaam </a:t>
            </a:r>
            <a:r>
              <a:rPr lang="nl-NL" sz="1500" dirty="0" smtClean="0">
                <a:solidFill>
                  <a:schemeClr val="accent6">
                    <a:lumMod val="50000"/>
                  </a:schemeClr>
                </a:solidFill>
                <a:latin typeface="+mj-lt"/>
              </a:rPr>
              <a:t> </a:t>
            </a:r>
            <a:r>
              <a:rPr lang="nl-NL" sz="1500" dirty="0">
                <a:solidFill>
                  <a:schemeClr val="accent6">
                    <a:lumMod val="50000"/>
                  </a:schemeClr>
                </a:solidFill>
                <a:latin typeface="+mj-lt"/>
              </a:rPr>
              <a:t>maakt </a:t>
            </a:r>
            <a:r>
              <a:rPr lang="nl-NL" sz="1500" dirty="0" smtClean="0">
                <a:solidFill>
                  <a:schemeClr val="accent6">
                    <a:lumMod val="50000"/>
                  </a:schemeClr>
                </a:solidFill>
                <a:latin typeface="+mj-lt"/>
              </a:rPr>
              <a:t>bijvoorbeeld meer </a:t>
            </a:r>
            <a:r>
              <a:rPr lang="nl-NL" sz="1500" dirty="0" smtClean="0">
                <a:solidFill>
                  <a:schemeClr val="accent6">
                    <a:lumMod val="50000"/>
                  </a:schemeClr>
                </a:solidFill>
                <a:latin typeface="+mj-lt"/>
              </a:rPr>
              <a:t>testosteron </a:t>
            </a:r>
            <a:r>
              <a:rPr lang="nl-NL" sz="1500" dirty="0" smtClean="0">
                <a:solidFill>
                  <a:schemeClr val="accent6">
                    <a:lumMod val="50000"/>
                  </a:schemeClr>
                </a:solidFill>
                <a:latin typeface="+mj-lt"/>
              </a:rPr>
              <a:t>aan</a:t>
            </a:r>
            <a:r>
              <a:rPr lang="nl-NL" sz="1500" dirty="0">
                <a:solidFill>
                  <a:schemeClr val="accent6">
                    <a:lumMod val="50000"/>
                  </a:schemeClr>
                </a:solidFill>
                <a:latin typeface="+mj-lt"/>
              </a:rPr>
              <a:t>.</a:t>
            </a:r>
          </a:p>
          <a:p>
            <a:pPr marL="0" indent="0">
              <a:buNone/>
            </a:pPr>
            <a:r>
              <a:rPr lang="nl-NL" sz="1500" dirty="0" smtClean="0">
                <a:solidFill>
                  <a:schemeClr val="accent6">
                    <a:lumMod val="50000"/>
                  </a:schemeClr>
                </a:solidFill>
                <a:latin typeface="+mj-lt"/>
              </a:rPr>
              <a:t>	Dit </a:t>
            </a:r>
            <a:r>
              <a:rPr lang="nl-NL" sz="1500" dirty="0">
                <a:solidFill>
                  <a:schemeClr val="accent6">
                    <a:lumMod val="50000"/>
                  </a:schemeClr>
                </a:solidFill>
                <a:latin typeface="+mj-lt"/>
              </a:rPr>
              <a:t>hormoon zorgt voor meer </a:t>
            </a:r>
            <a:r>
              <a:rPr lang="nl-NL" sz="1500" dirty="0" err="1">
                <a:solidFill>
                  <a:schemeClr val="accent6">
                    <a:lumMod val="50000"/>
                  </a:schemeClr>
                </a:solidFill>
                <a:latin typeface="+mj-lt"/>
              </a:rPr>
              <a:t>buikvet</a:t>
            </a:r>
            <a:r>
              <a:rPr lang="nl-NL" sz="1500" dirty="0" smtClean="0">
                <a:solidFill>
                  <a:schemeClr val="accent6">
                    <a:lumMod val="50000"/>
                  </a:schemeClr>
                </a:solidFill>
                <a:latin typeface="+mj-lt"/>
              </a:rPr>
              <a:t>.</a:t>
            </a:r>
          </a:p>
          <a:p>
            <a:pPr marL="0" indent="0">
              <a:buNone/>
            </a:pPr>
            <a:r>
              <a:rPr lang="nl-NL" sz="1500" dirty="0" smtClean="0">
                <a:solidFill>
                  <a:schemeClr val="accent6">
                    <a:lumMod val="50000"/>
                  </a:schemeClr>
                </a:solidFill>
                <a:latin typeface="+mj-lt"/>
              </a:rPr>
              <a:t>          </a:t>
            </a:r>
            <a:r>
              <a:rPr lang="nl-NL" sz="1500" dirty="0">
                <a:solidFill>
                  <a:schemeClr val="accent6">
                    <a:lumMod val="50000"/>
                  </a:schemeClr>
                </a:solidFill>
                <a:latin typeface="+mj-lt"/>
              </a:rPr>
              <a:t>Daarom krijgen vrouwen in de overgang vaak last van </a:t>
            </a:r>
            <a:r>
              <a:rPr lang="nl-NL" sz="1500" dirty="0" smtClean="0">
                <a:solidFill>
                  <a:schemeClr val="accent6">
                    <a:lumMod val="50000"/>
                  </a:schemeClr>
                </a:solidFill>
                <a:latin typeface="+mj-lt"/>
              </a:rPr>
              <a:t>meer </a:t>
            </a:r>
            <a:r>
              <a:rPr lang="nl-NL" sz="1500" dirty="0">
                <a:solidFill>
                  <a:schemeClr val="accent6">
                    <a:lumMod val="50000"/>
                  </a:schemeClr>
                </a:solidFill>
                <a:latin typeface="+mj-lt"/>
              </a:rPr>
              <a:t>vet </a:t>
            </a:r>
            <a:r>
              <a:rPr lang="nl-NL" sz="1500" dirty="0" smtClean="0">
                <a:solidFill>
                  <a:schemeClr val="accent6">
                    <a:lumMod val="50000"/>
                  </a:schemeClr>
                </a:solidFill>
                <a:latin typeface="+mj-lt"/>
              </a:rPr>
              <a:t>rondom</a:t>
            </a:r>
            <a:r>
              <a:rPr lang="nl-NL" sz="1500" dirty="0" smtClean="0">
                <a:solidFill>
                  <a:schemeClr val="accent6">
                    <a:lumMod val="50000"/>
                  </a:schemeClr>
                </a:solidFill>
                <a:latin typeface="+mj-lt"/>
              </a:rPr>
              <a:t> </a:t>
            </a:r>
            <a:r>
              <a:rPr lang="nl-NL" sz="1500" dirty="0" smtClean="0">
                <a:solidFill>
                  <a:schemeClr val="accent6">
                    <a:lumMod val="50000"/>
                  </a:schemeClr>
                </a:solidFill>
                <a:latin typeface="+mj-lt"/>
              </a:rPr>
              <a:t>de </a:t>
            </a:r>
            <a:r>
              <a:rPr lang="nl-NL" sz="1500" dirty="0">
                <a:solidFill>
                  <a:schemeClr val="accent6">
                    <a:lumMod val="50000"/>
                  </a:schemeClr>
                </a:solidFill>
                <a:latin typeface="+mj-lt"/>
              </a:rPr>
              <a:t>buik en heupen.</a:t>
            </a:r>
          </a:p>
          <a:p>
            <a:r>
              <a:rPr lang="nl-NL" sz="1500" b="1" dirty="0">
                <a:solidFill>
                  <a:schemeClr val="accent6">
                    <a:lumMod val="50000"/>
                  </a:schemeClr>
                </a:solidFill>
                <a:latin typeface="+mj-lt"/>
              </a:rPr>
              <a:t>3. </a:t>
            </a:r>
            <a:r>
              <a:rPr lang="nl-NL" sz="1500" b="1" dirty="0" smtClean="0">
                <a:solidFill>
                  <a:schemeClr val="accent6">
                    <a:lumMod val="50000"/>
                  </a:schemeClr>
                </a:solidFill>
                <a:latin typeface="+mj-lt"/>
              </a:rPr>
              <a:t>Als je ouder wordt</a:t>
            </a:r>
            <a:endParaRPr lang="nl-NL" sz="1500" b="1" dirty="0">
              <a:solidFill>
                <a:schemeClr val="accent6">
                  <a:lumMod val="50000"/>
                </a:schemeClr>
              </a:solidFill>
              <a:latin typeface="+mj-lt"/>
            </a:endParaRPr>
          </a:p>
          <a:p>
            <a:pPr marL="0" indent="0">
              <a:buNone/>
            </a:pPr>
            <a:r>
              <a:rPr lang="nl-NL" sz="1500" dirty="0" smtClean="0">
                <a:solidFill>
                  <a:schemeClr val="accent6">
                    <a:lumMod val="50000"/>
                  </a:schemeClr>
                </a:solidFill>
                <a:latin typeface="+mj-lt"/>
              </a:rPr>
              <a:t>	Naar mate de jaren verstrijken, neemt je spiermassa namelijk af. </a:t>
            </a:r>
            <a:endParaRPr lang="nl-NL" sz="1500" dirty="0" smtClean="0">
              <a:solidFill>
                <a:schemeClr val="accent6">
                  <a:lumMod val="50000"/>
                </a:schemeClr>
              </a:solidFill>
              <a:latin typeface="+mj-lt"/>
            </a:endParaRPr>
          </a:p>
          <a:p>
            <a:pPr marL="0" indent="0">
              <a:buNone/>
            </a:pPr>
            <a:r>
              <a:rPr lang="nl-NL" sz="1500" dirty="0" smtClean="0">
                <a:solidFill>
                  <a:schemeClr val="accent6">
                    <a:lumMod val="50000"/>
                  </a:schemeClr>
                </a:solidFill>
                <a:latin typeface="+mj-lt"/>
              </a:rPr>
              <a:t>          </a:t>
            </a:r>
            <a:r>
              <a:rPr lang="nl-NL" sz="1500" dirty="0">
                <a:solidFill>
                  <a:schemeClr val="accent6">
                    <a:lumMod val="50000"/>
                  </a:schemeClr>
                </a:solidFill>
                <a:latin typeface="+mj-lt"/>
              </a:rPr>
              <a:t>D</a:t>
            </a:r>
            <a:r>
              <a:rPr lang="nl-NL" sz="1500" dirty="0" smtClean="0">
                <a:solidFill>
                  <a:schemeClr val="accent6">
                    <a:lumMod val="50000"/>
                  </a:schemeClr>
                </a:solidFill>
                <a:latin typeface="+mj-lt"/>
              </a:rPr>
              <a:t>at </a:t>
            </a:r>
            <a:r>
              <a:rPr lang="nl-NL" sz="1500" dirty="0" smtClean="0">
                <a:solidFill>
                  <a:schemeClr val="accent6">
                    <a:lumMod val="50000"/>
                  </a:schemeClr>
                </a:solidFill>
                <a:latin typeface="+mj-lt"/>
              </a:rPr>
              <a:t>kan zorgen voor </a:t>
            </a:r>
            <a:r>
              <a:rPr lang="nl-NL" sz="1500" dirty="0" smtClean="0">
                <a:solidFill>
                  <a:schemeClr val="accent6">
                    <a:lumMod val="50000"/>
                  </a:schemeClr>
                </a:solidFill>
                <a:latin typeface="+mj-lt"/>
              </a:rPr>
              <a:t>een </a:t>
            </a:r>
            <a:r>
              <a:rPr lang="nl-NL" sz="1500" dirty="0" smtClean="0">
                <a:solidFill>
                  <a:schemeClr val="accent6">
                    <a:lumMod val="50000"/>
                  </a:schemeClr>
                </a:solidFill>
                <a:latin typeface="+mj-lt"/>
              </a:rPr>
              <a:t>verandering </a:t>
            </a:r>
            <a:r>
              <a:rPr lang="nl-NL" sz="1500" dirty="0" smtClean="0">
                <a:solidFill>
                  <a:schemeClr val="accent6">
                    <a:lumMod val="50000"/>
                  </a:schemeClr>
                </a:solidFill>
                <a:latin typeface="+mj-lt"/>
              </a:rPr>
              <a:t>in </a:t>
            </a:r>
            <a:r>
              <a:rPr lang="nl-NL" sz="1500" dirty="0" smtClean="0">
                <a:solidFill>
                  <a:schemeClr val="accent6">
                    <a:lumMod val="50000"/>
                  </a:schemeClr>
                </a:solidFill>
                <a:latin typeface="+mj-lt"/>
              </a:rPr>
              <a:t>je lichaamsvorm. </a:t>
            </a:r>
          </a:p>
          <a:p>
            <a:pPr marL="0" indent="0">
              <a:buNone/>
            </a:pPr>
            <a:r>
              <a:rPr lang="nl-NL" sz="1500" dirty="0" smtClean="0">
                <a:solidFill>
                  <a:schemeClr val="accent6">
                    <a:lumMod val="50000"/>
                  </a:schemeClr>
                </a:solidFill>
                <a:latin typeface="+mj-lt"/>
              </a:rPr>
              <a:t>	Hoewel </a:t>
            </a:r>
            <a:r>
              <a:rPr lang="nl-NL" sz="1500" dirty="0">
                <a:solidFill>
                  <a:schemeClr val="accent6">
                    <a:lumMod val="50000"/>
                  </a:schemeClr>
                </a:solidFill>
                <a:latin typeface="+mj-lt"/>
              </a:rPr>
              <a:t>je in gewicht misschien niet veel aankomt, kan je er aan de buitenkant wel anders uit </a:t>
            </a:r>
            <a:r>
              <a:rPr lang="nl-NL" sz="1500" dirty="0" smtClean="0">
                <a:solidFill>
                  <a:schemeClr val="accent6">
                    <a:lumMod val="50000"/>
                  </a:schemeClr>
                </a:solidFill>
                <a:latin typeface="+mj-lt"/>
              </a:rPr>
              <a:t>gaan </a:t>
            </a:r>
            <a:r>
              <a:rPr lang="nl-NL" sz="1500" dirty="0">
                <a:solidFill>
                  <a:schemeClr val="accent6">
                    <a:lumMod val="50000"/>
                  </a:schemeClr>
                </a:solidFill>
                <a:latin typeface="+mj-lt"/>
              </a:rPr>
              <a:t>zien.</a:t>
            </a:r>
          </a:p>
        </p:txBody>
      </p:sp>
    </p:spTree>
    <p:extLst>
      <p:ext uri="{BB962C8B-B14F-4D97-AF65-F5344CB8AC3E}">
        <p14:creationId xmlns:p14="http://schemas.microsoft.com/office/powerpoint/2010/main" val="544264441"/>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Osteoporose</a:t>
            </a:r>
            <a:endParaRPr lang="nl-NL" dirty="0"/>
          </a:p>
        </p:txBody>
      </p:sp>
      <p:graphicFrame>
        <p:nvGraphicFramePr>
          <p:cNvPr id="3" name="Tijdelijke aanduiding voor inhoud 4" descr="Radial Venn"/>
          <p:cNvGraphicFramePr>
            <a:graphicFrameLocks/>
          </p:cNvGraphicFramePr>
          <p:nvPr>
            <p:extLst>
              <p:ext uri="{D42A27DB-BD31-4B8C-83A1-F6EECF244321}">
                <p14:modId xmlns:p14="http://schemas.microsoft.com/office/powerpoint/2010/main" val="1759896287"/>
              </p:ext>
            </p:extLst>
          </p:nvPr>
        </p:nvGraphicFramePr>
        <p:xfrm>
          <a:off x="3135360" y="2387278"/>
          <a:ext cx="4800600" cy="4256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26080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D4E6F5B5-CA2C-475F-A4B6-5AB59CD1A7CA}"/>
                                            </p:graphicEl>
                                          </p:spTgt>
                                        </p:tgtEl>
                                        <p:attrNameLst>
                                          <p:attrName>style.visibility</p:attrName>
                                        </p:attrNameLst>
                                      </p:cBhvr>
                                      <p:to>
                                        <p:strVal val="visible"/>
                                      </p:to>
                                    </p:set>
                                    <p:anim calcmode="lin" valueType="num">
                                      <p:cBhvr additive="base">
                                        <p:cTn id="7" dur="500" fill="hold"/>
                                        <p:tgtEl>
                                          <p:spTgt spid="3">
                                            <p:graphicEl>
                                              <a:dgm id="{D4E6F5B5-CA2C-475F-A4B6-5AB59CD1A7C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D4E6F5B5-CA2C-475F-A4B6-5AB59CD1A7CA}"/>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dgm id="{E7BFA9EE-B858-4016-80BA-575963560F75}"/>
                                            </p:graphicEl>
                                          </p:spTgt>
                                        </p:tgtEl>
                                        <p:attrNameLst>
                                          <p:attrName>style.visibility</p:attrName>
                                        </p:attrNameLst>
                                      </p:cBhvr>
                                      <p:to>
                                        <p:strVal val="visible"/>
                                      </p:to>
                                    </p:set>
                                    <p:anim calcmode="lin" valueType="num">
                                      <p:cBhvr additive="base">
                                        <p:cTn id="13" dur="500" fill="hold"/>
                                        <p:tgtEl>
                                          <p:spTgt spid="3">
                                            <p:graphicEl>
                                              <a:dgm id="{E7BFA9EE-B858-4016-80BA-575963560F7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dgm id="{E7BFA9EE-B858-4016-80BA-575963560F75}"/>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graphicEl>
                                              <a:dgm id="{3255F1BD-E04A-41BF-B64D-B06E6D0468D8}"/>
                                            </p:graphicEl>
                                          </p:spTgt>
                                        </p:tgtEl>
                                        <p:attrNameLst>
                                          <p:attrName>style.visibility</p:attrName>
                                        </p:attrNameLst>
                                      </p:cBhvr>
                                      <p:to>
                                        <p:strVal val="visible"/>
                                      </p:to>
                                    </p:set>
                                    <p:anim calcmode="lin" valueType="num">
                                      <p:cBhvr additive="base">
                                        <p:cTn id="19" dur="500" fill="hold"/>
                                        <p:tgtEl>
                                          <p:spTgt spid="3">
                                            <p:graphicEl>
                                              <a:dgm id="{3255F1BD-E04A-41BF-B64D-B06E6D0468D8}"/>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graphicEl>
                                              <a:dgm id="{3255F1BD-E04A-41BF-B64D-B06E6D0468D8}"/>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graphicEl>
                                              <a:dgm id="{BCC6AE36-1AA5-4143-A95B-3979139E867E}"/>
                                            </p:graphicEl>
                                          </p:spTgt>
                                        </p:tgtEl>
                                        <p:attrNameLst>
                                          <p:attrName>style.visibility</p:attrName>
                                        </p:attrNameLst>
                                      </p:cBhvr>
                                      <p:to>
                                        <p:strVal val="visible"/>
                                      </p:to>
                                    </p:set>
                                    <p:anim calcmode="lin" valueType="num">
                                      <p:cBhvr additive="base">
                                        <p:cTn id="25" dur="500" fill="hold"/>
                                        <p:tgtEl>
                                          <p:spTgt spid="3">
                                            <p:graphicEl>
                                              <a:dgm id="{BCC6AE36-1AA5-4143-A95B-3979139E867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graphicEl>
                                              <a:dgm id="{BCC6AE36-1AA5-4143-A95B-3979139E867E}"/>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graphicEl>
                                              <a:dgm id="{F4DE027F-7D0A-40AE-848A-0DE31903C619}"/>
                                            </p:graphicEl>
                                          </p:spTgt>
                                        </p:tgtEl>
                                        <p:attrNameLst>
                                          <p:attrName>style.visibility</p:attrName>
                                        </p:attrNameLst>
                                      </p:cBhvr>
                                      <p:to>
                                        <p:strVal val="visible"/>
                                      </p:to>
                                    </p:set>
                                    <p:anim calcmode="lin" valueType="num">
                                      <p:cBhvr additive="base">
                                        <p:cTn id="31" dur="500" fill="hold"/>
                                        <p:tgtEl>
                                          <p:spTgt spid="3">
                                            <p:graphicEl>
                                              <a:dgm id="{F4DE027F-7D0A-40AE-848A-0DE31903C619}"/>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graphicEl>
                                              <a:dgm id="{F4DE027F-7D0A-40AE-848A-0DE31903C619}"/>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graphicEl>
                                              <a:dgm id="{F2C568BD-FD2A-44E5-8F40-B21EB6244A6B}"/>
                                            </p:graphicEl>
                                          </p:spTgt>
                                        </p:tgtEl>
                                        <p:attrNameLst>
                                          <p:attrName>style.visibility</p:attrName>
                                        </p:attrNameLst>
                                      </p:cBhvr>
                                      <p:to>
                                        <p:strVal val="visible"/>
                                      </p:to>
                                    </p:set>
                                    <p:anim calcmode="lin" valueType="num">
                                      <p:cBhvr additive="base">
                                        <p:cTn id="37" dur="500" fill="hold"/>
                                        <p:tgtEl>
                                          <p:spTgt spid="3">
                                            <p:graphicEl>
                                              <a:dgm id="{F2C568BD-FD2A-44E5-8F40-B21EB6244A6B}"/>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graphicEl>
                                              <a:dgm id="{F2C568BD-FD2A-44E5-8F40-B21EB6244A6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Somberheid</a:t>
            </a:r>
            <a:endParaRPr lang="nl-NL" dirty="0"/>
          </a:p>
        </p:txBody>
      </p:sp>
      <p:graphicFrame>
        <p:nvGraphicFramePr>
          <p:cNvPr id="7" name="Tijdelijke aanduiding voor inhoud 4" descr="Radial Venn"/>
          <p:cNvGraphicFramePr>
            <a:graphicFrameLocks noGrp="1"/>
          </p:cNvGraphicFramePr>
          <p:nvPr>
            <p:ph sz="half" idx="2"/>
            <p:extLst>
              <p:ext uri="{D42A27DB-BD31-4B8C-83A1-F6EECF244321}">
                <p14:modId xmlns:p14="http://schemas.microsoft.com/office/powerpoint/2010/main" val="3517024996"/>
              </p:ext>
            </p:extLst>
          </p:nvPr>
        </p:nvGraphicFramePr>
        <p:xfrm>
          <a:off x="2774103" y="2448243"/>
          <a:ext cx="5523113" cy="4267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2764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D4E6F5B5-CA2C-475F-A4B6-5AB59CD1A7CA}"/>
                                            </p:graphicEl>
                                          </p:spTgt>
                                        </p:tgtEl>
                                        <p:attrNameLst>
                                          <p:attrName>style.visibility</p:attrName>
                                        </p:attrNameLst>
                                      </p:cBhvr>
                                      <p:to>
                                        <p:strVal val="visible"/>
                                      </p:to>
                                    </p:set>
                                    <p:anim calcmode="lin" valueType="num">
                                      <p:cBhvr additive="base">
                                        <p:cTn id="7" dur="500" fill="hold"/>
                                        <p:tgtEl>
                                          <p:spTgt spid="7">
                                            <p:graphicEl>
                                              <a:dgm id="{D4E6F5B5-CA2C-475F-A4B6-5AB59CD1A7C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D4E6F5B5-CA2C-475F-A4B6-5AB59CD1A7CA}"/>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graphicEl>
                                              <a:dgm id="{E7BFA9EE-B858-4016-80BA-575963560F75}"/>
                                            </p:graphicEl>
                                          </p:spTgt>
                                        </p:tgtEl>
                                        <p:attrNameLst>
                                          <p:attrName>style.visibility</p:attrName>
                                        </p:attrNameLst>
                                      </p:cBhvr>
                                      <p:to>
                                        <p:strVal val="visible"/>
                                      </p:to>
                                    </p:set>
                                    <p:anim calcmode="lin" valueType="num">
                                      <p:cBhvr additive="base">
                                        <p:cTn id="13" dur="500" fill="hold"/>
                                        <p:tgtEl>
                                          <p:spTgt spid="7">
                                            <p:graphicEl>
                                              <a:dgm id="{E7BFA9EE-B858-4016-80BA-575963560F7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graphicEl>
                                              <a:dgm id="{E7BFA9EE-B858-4016-80BA-575963560F75}"/>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graphicEl>
                                              <a:dgm id="{3255F1BD-E04A-41BF-B64D-B06E6D0468D8}"/>
                                            </p:graphicEl>
                                          </p:spTgt>
                                        </p:tgtEl>
                                        <p:attrNameLst>
                                          <p:attrName>style.visibility</p:attrName>
                                        </p:attrNameLst>
                                      </p:cBhvr>
                                      <p:to>
                                        <p:strVal val="visible"/>
                                      </p:to>
                                    </p:set>
                                    <p:anim calcmode="lin" valueType="num">
                                      <p:cBhvr additive="base">
                                        <p:cTn id="19" dur="500" fill="hold"/>
                                        <p:tgtEl>
                                          <p:spTgt spid="7">
                                            <p:graphicEl>
                                              <a:dgm id="{3255F1BD-E04A-41BF-B64D-B06E6D0468D8}"/>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graphicEl>
                                              <a:dgm id="{3255F1BD-E04A-41BF-B64D-B06E6D0468D8}"/>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graphicEl>
                                              <a:dgm id="{BCC6AE36-1AA5-4143-A95B-3979139E867E}"/>
                                            </p:graphicEl>
                                          </p:spTgt>
                                        </p:tgtEl>
                                        <p:attrNameLst>
                                          <p:attrName>style.visibility</p:attrName>
                                        </p:attrNameLst>
                                      </p:cBhvr>
                                      <p:to>
                                        <p:strVal val="visible"/>
                                      </p:to>
                                    </p:set>
                                    <p:anim calcmode="lin" valueType="num">
                                      <p:cBhvr additive="base">
                                        <p:cTn id="25" dur="500" fill="hold"/>
                                        <p:tgtEl>
                                          <p:spTgt spid="7">
                                            <p:graphicEl>
                                              <a:dgm id="{BCC6AE36-1AA5-4143-A95B-3979139E867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graphicEl>
                                              <a:dgm id="{BCC6AE36-1AA5-4143-A95B-3979139E867E}"/>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graphicEl>
                                              <a:dgm id="{B0BCFB86-46D3-4223-B011-A79A269CF8D7}"/>
                                            </p:graphicEl>
                                          </p:spTgt>
                                        </p:tgtEl>
                                        <p:attrNameLst>
                                          <p:attrName>style.visibility</p:attrName>
                                        </p:attrNameLst>
                                      </p:cBhvr>
                                      <p:to>
                                        <p:strVal val="visible"/>
                                      </p:to>
                                    </p:set>
                                    <p:anim calcmode="lin" valueType="num">
                                      <p:cBhvr additive="base">
                                        <p:cTn id="31" dur="500" fill="hold"/>
                                        <p:tgtEl>
                                          <p:spTgt spid="7">
                                            <p:graphicEl>
                                              <a:dgm id="{B0BCFB86-46D3-4223-B011-A79A269CF8D7}"/>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graphicEl>
                                              <a:dgm id="{B0BCFB86-46D3-4223-B011-A79A269CF8D7}"/>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graphicEl>
                                              <a:dgm id="{E0DEE663-04E6-49D6-A3C7-F8FB5F8BE33B}"/>
                                            </p:graphicEl>
                                          </p:spTgt>
                                        </p:tgtEl>
                                        <p:attrNameLst>
                                          <p:attrName>style.visibility</p:attrName>
                                        </p:attrNameLst>
                                      </p:cBhvr>
                                      <p:to>
                                        <p:strVal val="visible"/>
                                      </p:to>
                                    </p:set>
                                    <p:anim calcmode="lin" valueType="num">
                                      <p:cBhvr additive="base">
                                        <p:cTn id="37" dur="500" fill="hold"/>
                                        <p:tgtEl>
                                          <p:spTgt spid="7">
                                            <p:graphicEl>
                                              <a:dgm id="{E0DEE663-04E6-49D6-A3C7-F8FB5F8BE33B}"/>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graphicEl>
                                              <a:dgm id="{E0DEE663-04E6-49D6-A3C7-F8FB5F8BE33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Haaruitval, dunner haar, toename gezichtsbeharing</a:t>
            </a:r>
            <a:endParaRPr lang="nl-NL" dirty="0"/>
          </a:p>
        </p:txBody>
      </p:sp>
      <p:graphicFrame>
        <p:nvGraphicFramePr>
          <p:cNvPr id="3" name="Tijdelijke aanduiding voor inhoud 4" descr="Radial Venn"/>
          <p:cNvGraphicFramePr>
            <a:graphicFrameLocks/>
          </p:cNvGraphicFramePr>
          <p:nvPr>
            <p:extLst>
              <p:ext uri="{D42A27DB-BD31-4B8C-83A1-F6EECF244321}">
                <p14:modId xmlns:p14="http://schemas.microsoft.com/office/powerpoint/2010/main" val="1058539851"/>
              </p:ext>
            </p:extLst>
          </p:nvPr>
        </p:nvGraphicFramePr>
        <p:xfrm>
          <a:off x="649854" y="2257979"/>
          <a:ext cx="4800600" cy="4271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vak 4"/>
          <p:cNvSpPr txBox="1"/>
          <p:nvPr/>
        </p:nvSpPr>
        <p:spPr>
          <a:xfrm>
            <a:off x="7110375" y="3803904"/>
            <a:ext cx="3094329" cy="2308324"/>
          </a:xfrm>
          <a:prstGeom prst="rect">
            <a:avLst/>
          </a:prstGeom>
          <a:noFill/>
        </p:spPr>
        <p:txBody>
          <a:bodyPr wrap="square" rtlCol="0">
            <a:spAutoFit/>
          </a:bodyPr>
          <a:lstStyle/>
          <a:p>
            <a:r>
              <a:rPr lang="nl-NL" dirty="0" smtClean="0">
                <a:solidFill>
                  <a:schemeClr val="accent6">
                    <a:lumMod val="50000"/>
                  </a:schemeClr>
                </a:solidFill>
              </a:rPr>
              <a:t>Bij </a:t>
            </a:r>
            <a:r>
              <a:rPr lang="nl-NL" dirty="0" smtClean="0">
                <a:solidFill>
                  <a:schemeClr val="accent6">
                    <a:lumMod val="50000"/>
                  </a:schemeClr>
                </a:solidFill>
              </a:rPr>
              <a:t>overtollige gezichtsbeharing</a:t>
            </a:r>
            <a:r>
              <a:rPr lang="nl-NL" dirty="0" smtClean="0">
                <a:solidFill>
                  <a:schemeClr val="accent6">
                    <a:lumMod val="50000"/>
                  </a:schemeClr>
                </a:solidFill>
              </a:rPr>
              <a:t>:</a:t>
            </a:r>
          </a:p>
          <a:p>
            <a:endParaRPr lang="nl-NL" dirty="0">
              <a:solidFill>
                <a:schemeClr val="accent6">
                  <a:lumMod val="50000"/>
                </a:schemeClr>
              </a:solidFill>
            </a:endParaRPr>
          </a:p>
          <a:p>
            <a:pPr marL="285750" indent="-285750">
              <a:buFont typeface="Arial" panose="020B0604020202020204" pitchFamily="34" charset="0"/>
              <a:buChar char="•"/>
            </a:pPr>
            <a:r>
              <a:rPr lang="nl-NL" dirty="0">
                <a:solidFill>
                  <a:schemeClr val="accent6">
                    <a:lumMod val="50000"/>
                  </a:schemeClr>
                </a:solidFill>
              </a:rPr>
              <a:t>s</a:t>
            </a:r>
            <a:r>
              <a:rPr lang="nl-NL" dirty="0" smtClean="0">
                <a:solidFill>
                  <a:schemeClr val="accent6">
                    <a:lumMod val="50000"/>
                  </a:schemeClr>
                </a:solidFill>
              </a:rPr>
              <a:t>choonheidsspecialiste </a:t>
            </a:r>
            <a:endParaRPr lang="nl-NL" dirty="0" smtClean="0">
              <a:solidFill>
                <a:schemeClr val="accent6">
                  <a:lumMod val="50000"/>
                </a:schemeClr>
              </a:solidFill>
            </a:endParaRPr>
          </a:p>
          <a:p>
            <a:pPr marL="285750" indent="-285750">
              <a:buFont typeface="Arial" panose="020B0604020202020204" pitchFamily="34" charset="0"/>
              <a:buChar char="•"/>
            </a:pPr>
            <a:r>
              <a:rPr lang="nl-NL" dirty="0" err="1">
                <a:solidFill>
                  <a:schemeClr val="accent6">
                    <a:lumMod val="50000"/>
                  </a:schemeClr>
                </a:solidFill>
              </a:rPr>
              <a:t>w</a:t>
            </a:r>
            <a:r>
              <a:rPr lang="nl-NL" dirty="0" err="1" smtClean="0">
                <a:solidFill>
                  <a:schemeClr val="accent6">
                    <a:lumMod val="50000"/>
                  </a:schemeClr>
                </a:solidFill>
              </a:rPr>
              <a:t>axen</a:t>
            </a:r>
            <a:r>
              <a:rPr lang="nl-NL" dirty="0" smtClean="0">
                <a:solidFill>
                  <a:schemeClr val="accent6">
                    <a:lumMod val="50000"/>
                  </a:schemeClr>
                </a:solidFill>
              </a:rPr>
              <a:t>/Harsen</a:t>
            </a:r>
          </a:p>
          <a:p>
            <a:pPr marL="285750" indent="-285750">
              <a:buFont typeface="Arial" panose="020B0604020202020204" pitchFamily="34" charset="0"/>
              <a:buChar char="•"/>
            </a:pPr>
            <a:r>
              <a:rPr lang="nl-NL" dirty="0">
                <a:solidFill>
                  <a:schemeClr val="accent6">
                    <a:lumMod val="50000"/>
                  </a:schemeClr>
                </a:solidFill>
              </a:rPr>
              <a:t>l</a:t>
            </a:r>
            <a:r>
              <a:rPr lang="nl-NL" dirty="0" smtClean="0">
                <a:solidFill>
                  <a:schemeClr val="accent6">
                    <a:lumMod val="50000"/>
                  </a:schemeClr>
                </a:solidFill>
              </a:rPr>
              <a:t>aseren</a:t>
            </a:r>
            <a:endParaRPr lang="nl-NL" dirty="0" smtClean="0">
              <a:solidFill>
                <a:schemeClr val="accent6">
                  <a:lumMod val="50000"/>
                </a:schemeClr>
              </a:solidFill>
            </a:endParaRPr>
          </a:p>
          <a:p>
            <a:pPr marL="285750" indent="-285750">
              <a:buFont typeface="Arial" panose="020B0604020202020204" pitchFamily="34" charset="0"/>
              <a:buChar char="•"/>
            </a:pPr>
            <a:r>
              <a:rPr lang="nl-NL" dirty="0" smtClean="0">
                <a:solidFill>
                  <a:schemeClr val="accent6">
                    <a:lumMod val="50000"/>
                  </a:schemeClr>
                </a:solidFill>
              </a:rPr>
              <a:t>niet scheren, geeft stoppeltjes!</a:t>
            </a:r>
            <a:endParaRPr lang="nl-NL" dirty="0" smtClean="0">
              <a:solidFill>
                <a:schemeClr val="accent6">
                  <a:lumMod val="50000"/>
                </a:schemeClr>
              </a:solidFill>
            </a:endParaRPr>
          </a:p>
        </p:txBody>
      </p:sp>
    </p:spTree>
    <p:extLst>
      <p:ext uri="{BB962C8B-B14F-4D97-AF65-F5344CB8AC3E}">
        <p14:creationId xmlns:p14="http://schemas.microsoft.com/office/powerpoint/2010/main" val="40026399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D4E6F5B5-CA2C-475F-A4B6-5AB59CD1A7CA}"/>
                                            </p:graphicEl>
                                          </p:spTgt>
                                        </p:tgtEl>
                                        <p:attrNameLst>
                                          <p:attrName>style.visibility</p:attrName>
                                        </p:attrNameLst>
                                      </p:cBhvr>
                                      <p:to>
                                        <p:strVal val="visible"/>
                                      </p:to>
                                    </p:set>
                                    <p:anim calcmode="lin" valueType="num">
                                      <p:cBhvr additive="base">
                                        <p:cTn id="7" dur="500" fill="hold"/>
                                        <p:tgtEl>
                                          <p:spTgt spid="3">
                                            <p:graphicEl>
                                              <a:dgm id="{D4E6F5B5-CA2C-475F-A4B6-5AB59CD1A7C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D4E6F5B5-CA2C-475F-A4B6-5AB59CD1A7CA}"/>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dgm id="{E7BFA9EE-B858-4016-80BA-575963560F75}"/>
                                            </p:graphicEl>
                                          </p:spTgt>
                                        </p:tgtEl>
                                        <p:attrNameLst>
                                          <p:attrName>style.visibility</p:attrName>
                                        </p:attrNameLst>
                                      </p:cBhvr>
                                      <p:to>
                                        <p:strVal val="visible"/>
                                      </p:to>
                                    </p:set>
                                    <p:anim calcmode="lin" valueType="num">
                                      <p:cBhvr additive="base">
                                        <p:cTn id="13" dur="500" fill="hold"/>
                                        <p:tgtEl>
                                          <p:spTgt spid="3">
                                            <p:graphicEl>
                                              <a:dgm id="{E7BFA9EE-B858-4016-80BA-575963560F7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dgm id="{E7BFA9EE-B858-4016-80BA-575963560F75}"/>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graphicEl>
                                              <a:dgm id="{3255F1BD-E04A-41BF-B64D-B06E6D0468D8}"/>
                                            </p:graphicEl>
                                          </p:spTgt>
                                        </p:tgtEl>
                                        <p:attrNameLst>
                                          <p:attrName>style.visibility</p:attrName>
                                        </p:attrNameLst>
                                      </p:cBhvr>
                                      <p:to>
                                        <p:strVal val="visible"/>
                                      </p:to>
                                    </p:set>
                                    <p:anim calcmode="lin" valueType="num">
                                      <p:cBhvr additive="base">
                                        <p:cTn id="19" dur="500" fill="hold"/>
                                        <p:tgtEl>
                                          <p:spTgt spid="3">
                                            <p:graphicEl>
                                              <a:dgm id="{3255F1BD-E04A-41BF-B64D-B06E6D0468D8}"/>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graphicEl>
                                              <a:dgm id="{3255F1BD-E04A-41BF-B64D-B06E6D0468D8}"/>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graphicEl>
                                              <a:dgm id="{BCC6AE36-1AA5-4143-A95B-3979139E867E}"/>
                                            </p:graphicEl>
                                          </p:spTgt>
                                        </p:tgtEl>
                                        <p:attrNameLst>
                                          <p:attrName>style.visibility</p:attrName>
                                        </p:attrNameLst>
                                      </p:cBhvr>
                                      <p:to>
                                        <p:strVal val="visible"/>
                                      </p:to>
                                    </p:set>
                                    <p:anim calcmode="lin" valueType="num">
                                      <p:cBhvr additive="base">
                                        <p:cTn id="25" dur="500" fill="hold"/>
                                        <p:tgtEl>
                                          <p:spTgt spid="3">
                                            <p:graphicEl>
                                              <a:dgm id="{BCC6AE36-1AA5-4143-A95B-3979139E867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graphicEl>
                                              <a:dgm id="{BCC6AE36-1AA5-4143-A95B-3979139E867E}"/>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graphicEl>
                                              <a:dgm id="{ACBDD496-8D98-4946-AB00-253E513D4923}"/>
                                            </p:graphicEl>
                                          </p:spTgt>
                                        </p:tgtEl>
                                        <p:attrNameLst>
                                          <p:attrName>style.visibility</p:attrName>
                                        </p:attrNameLst>
                                      </p:cBhvr>
                                      <p:to>
                                        <p:strVal val="visible"/>
                                      </p:to>
                                    </p:set>
                                    <p:anim calcmode="lin" valueType="num">
                                      <p:cBhvr additive="base">
                                        <p:cTn id="31" dur="500" fill="hold"/>
                                        <p:tgtEl>
                                          <p:spTgt spid="3">
                                            <p:graphicEl>
                                              <a:dgm id="{ACBDD496-8D98-4946-AB00-253E513D4923}"/>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graphicEl>
                                              <a:dgm id="{ACBDD496-8D98-4946-AB00-253E513D4923}"/>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graphicEl>
                                              <a:dgm id="{E0DEE663-04E6-49D6-A3C7-F8FB5F8BE33B}"/>
                                            </p:graphicEl>
                                          </p:spTgt>
                                        </p:tgtEl>
                                        <p:attrNameLst>
                                          <p:attrName>style.visibility</p:attrName>
                                        </p:attrNameLst>
                                      </p:cBhvr>
                                      <p:to>
                                        <p:strVal val="visible"/>
                                      </p:to>
                                    </p:set>
                                    <p:anim calcmode="lin" valueType="num">
                                      <p:cBhvr additive="base">
                                        <p:cTn id="37" dur="500" fill="hold"/>
                                        <p:tgtEl>
                                          <p:spTgt spid="3">
                                            <p:graphicEl>
                                              <a:dgm id="{E0DEE663-04E6-49D6-A3C7-F8FB5F8BE33B}"/>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graphicEl>
                                              <a:dgm id="{E0DEE663-04E6-49D6-A3C7-F8FB5F8BE33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Vaginale droogheid/Seksualiteit</a:t>
            </a:r>
            <a:endParaRPr lang="nl-NL" dirty="0"/>
          </a:p>
        </p:txBody>
      </p:sp>
      <p:graphicFrame>
        <p:nvGraphicFramePr>
          <p:cNvPr id="4" name="Tijdelijke aanduiding voor inhoud 4" descr="Radial Venn"/>
          <p:cNvGraphicFramePr>
            <a:graphicFrameLocks noGrp="1"/>
          </p:cNvGraphicFramePr>
          <p:nvPr>
            <p:ph idx="1"/>
            <p:extLst>
              <p:ext uri="{D42A27DB-BD31-4B8C-83A1-F6EECF244321}">
                <p14:modId xmlns:p14="http://schemas.microsoft.com/office/powerpoint/2010/main" val="849786677"/>
              </p:ext>
            </p:extLst>
          </p:nvPr>
        </p:nvGraphicFramePr>
        <p:xfrm>
          <a:off x="1155700" y="2603500"/>
          <a:ext cx="8824913"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74648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D4E6F5B5-CA2C-475F-A4B6-5AB59CD1A7CA}"/>
                                            </p:graphicEl>
                                          </p:spTgt>
                                        </p:tgtEl>
                                        <p:attrNameLst>
                                          <p:attrName>style.visibility</p:attrName>
                                        </p:attrNameLst>
                                      </p:cBhvr>
                                      <p:to>
                                        <p:strVal val="visible"/>
                                      </p:to>
                                    </p:set>
                                    <p:anim calcmode="lin" valueType="num">
                                      <p:cBhvr additive="base">
                                        <p:cTn id="7" dur="500" fill="hold"/>
                                        <p:tgtEl>
                                          <p:spTgt spid="4">
                                            <p:graphicEl>
                                              <a:dgm id="{D4E6F5B5-CA2C-475F-A4B6-5AB59CD1A7C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D4E6F5B5-CA2C-475F-A4B6-5AB59CD1A7CA}"/>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E7BFA9EE-B858-4016-80BA-575963560F75}"/>
                                            </p:graphicEl>
                                          </p:spTgt>
                                        </p:tgtEl>
                                        <p:attrNameLst>
                                          <p:attrName>style.visibility</p:attrName>
                                        </p:attrNameLst>
                                      </p:cBhvr>
                                      <p:to>
                                        <p:strVal val="visible"/>
                                      </p:to>
                                    </p:set>
                                    <p:anim calcmode="lin" valueType="num">
                                      <p:cBhvr additive="base">
                                        <p:cTn id="13" dur="500" fill="hold"/>
                                        <p:tgtEl>
                                          <p:spTgt spid="4">
                                            <p:graphicEl>
                                              <a:dgm id="{E7BFA9EE-B858-4016-80BA-575963560F7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E7BFA9EE-B858-4016-80BA-575963560F75}"/>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FD44F52E-D008-4C53-AEBA-9A4BE91D79E4}"/>
                                            </p:graphicEl>
                                          </p:spTgt>
                                        </p:tgtEl>
                                        <p:attrNameLst>
                                          <p:attrName>style.visibility</p:attrName>
                                        </p:attrNameLst>
                                      </p:cBhvr>
                                      <p:to>
                                        <p:strVal val="visible"/>
                                      </p:to>
                                    </p:set>
                                    <p:anim calcmode="lin" valueType="num">
                                      <p:cBhvr additive="base">
                                        <p:cTn id="19" dur="500" fill="hold"/>
                                        <p:tgtEl>
                                          <p:spTgt spid="4">
                                            <p:graphicEl>
                                              <a:dgm id="{FD44F52E-D008-4C53-AEBA-9A4BE91D79E4}"/>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FD44F52E-D008-4C53-AEBA-9A4BE91D79E4}"/>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BCC6AE36-1AA5-4143-A95B-3979139E867E}"/>
                                            </p:graphicEl>
                                          </p:spTgt>
                                        </p:tgtEl>
                                        <p:attrNameLst>
                                          <p:attrName>style.visibility</p:attrName>
                                        </p:attrNameLst>
                                      </p:cBhvr>
                                      <p:to>
                                        <p:strVal val="visible"/>
                                      </p:to>
                                    </p:set>
                                    <p:anim calcmode="lin" valueType="num">
                                      <p:cBhvr additive="base">
                                        <p:cTn id="25" dur="500" fill="hold"/>
                                        <p:tgtEl>
                                          <p:spTgt spid="4">
                                            <p:graphicEl>
                                              <a:dgm id="{BCC6AE36-1AA5-4143-A95B-3979139E867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BCC6AE36-1AA5-4143-A95B-3979139E867E}"/>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35693F0B-5658-4A6B-A8E4-F7D80BBAA917}"/>
                                            </p:graphicEl>
                                          </p:spTgt>
                                        </p:tgtEl>
                                        <p:attrNameLst>
                                          <p:attrName>style.visibility</p:attrName>
                                        </p:attrNameLst>
                                      </p:cBhvr>
                                      <p:to>
                                        <p:strVal val="visible"/>
                                      </p:to>
                                    </p:set>
                                    <p:anim calcmode="lin" valueType="num">
                                      <p:cBhvr additive="base">
                                        <p:cTn id="31" dur="500" fill="hold"/>
                                        <p:tgtEl>
                                          <p:spTgt spid="4">
                                            <p:graphicEl>
                                              <a:dgm id="{35693F0B-5658-4A6B-A8E4-F7D80BBAA917}"/>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35693F0B-5658-4A6B-A8E4-F7D80BBAA917}"/>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E9067270-2AD5-4A9E-AEDF-02EF5CAED86F}"/>
                                            </p:graphicEl>
                                          </p:spTgt>
                                        </p:tgtEl>
                                        <p:attrNameLst>
                                          <p:attrName>style.visibility</p:attrName>
                                        </p:attrNameLst>
                                      </p:cBhvr>
                                      <p:to>
                                        <p:strVal val="visible"/>
                                      </p:to>
                                    </p:set>
                                    <p:anim calcmode="lin" valueType="num">
                                      <p:cBhvr additive="base">
                                        <p:cTn id="37" dur="500" fill="hold"/>
                                        <p:tgtEl>
                                          <p:spTgt spid="4">
                                            <p:graphicEl>
                                              <a:dgm id="{E9067270-2AD5-4A9E-AEDF-02EF5CAED86F}"/>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E9067270-2AD5-4A9E-AEDF-02EF5CAED86F}"/>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952AFFC5-7DBA-4850-B484-E63176B4C9F4}"/>
                                            </p:graphicEl>
                                          </p:spTgt>
                                        </p:tgtEl>
                                        <p:attrNameLst>
                                          <p:attrName>style.visibility</p:attrName>
                                        </p:attrNameLst>
                                      </p:cBhvr>
                                      <p:to>
                                        <p:strVal val="visible"/>
                                      </p:to>
                                    </p:set>
                                    <p:anim calcmode="lin" valueType="num">
                                      <p:cBhvr additive="base">
                                        <p:cTn id="43" dur="500" fill="hold"/>
                                        <p:tgtEl>
                                          <p:spTgt spid="4">
                                            <p:graphicEl>
                                              <a:dgm id="{952AFFC5-7DBA-4850-B484-E63176B4C9F4}"/>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952AFFC5-7DBA-4850-B484-E63176B4C9F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918048" y="4244800"/>
            <a:ext cx="6589987" cy="1200329"/>
          </a:xfrm>
          <a:prstGeom prst="rect">
            <a:avLst/>
          </a:prstGeom>
          <a:noFill/>
        </p:spPr>
        <p:txBody>
          <a:bodyPr wrap="square" rtlCol="0">
            <a:spAutoFit/>
          </a:bodyPr>
          <a:lstStyle/>
          <a:p>
            <a:r>
              <a:rPr lang="nl-NL" b="1" dirty="0" smtClean="0">
                <a:solidFill>
                  <a:schemeClr val="accent6">
                    <a:lumMod val="50000"/>
                  </a:schemeClr>
                </a:solidFill>
              </a:rPr>
              <a:t>Behandel app </a:t>
            </a:r>
            <a:r>
              <a:rPr lang="nl-NL" b="1" dirty="0" smtClean="0">
                <a:solidFill>
                  <a:schemeClr val="accent6">
                    <a:lumMod val="50000"/>
                  </a:schemeClr>
                </a:solidFill>
              </a:rPr>
              <a:t>ASZ</a:t>
            </a:r>
          </a:p>
          <a:p>
            <a:r>
              <a:rPr lang="nl-NL" b="1" dirty="0" smtClean="0">
                <a:solidFill>
                  <a:schemeClr val="accent6">
                    <a:lumMod val="50000"/>
                  </a:schemeClr>
                </a:solidFill>
              </a:rPr>
              <a:t>Boekjes AVL: </a:t>
            </a:r>
          </a:p>
          <a:p>
            <a:r>
              <a:rPr lang="nl-NL" b="1" dirty="0" smtClean="0">
                <a:solidFill>
                  <a:schemeClr val="accent6">
                    <a:lumMod val="50000"/>
                  </a:schemeClr>
                </a:solidFill>
              </a:rPr>
              <a:t>Vervroegd </a:t>
            </a:r>
            <a:r>
              <a:rPr lang="nl-NL" b="1" dirty="0" smtClean="0">
                <a:solidFill>
                  <a:schemeClr val="accent6">
                    <a:lumMod val="50000"/>
                  </a:schemeClr>
                </a:solidFill>
              </a:rPr>
              <a:t>in de </a:t>
            </a:r>
            <a:r>
              <a:rPr lang="nl-NL" b="1" dirty="0" smtClean="0">
                <a:solidFill>
                  <a:schemeClr val="accent6">
                    <a:lumMod val="50000"/>
                  </a:schemeClr>
                </a:solidFill>
              </a:rPr>
              <a:t>overgang86 </a:t>
            </a:r>
            <a:r>
              <a:rPr lang="nl-NL" b="1" dirty="0" smtClean="0">
                <a:solidFill>
                  <a:schemeClr val="accent6">
                    <a:lumMod val="50000"/>
                  </a:schemeClr>
                </a:solidFill>
              </a:rPr>
              <a:t>vragen bij </a:t>
            </a:r>
            <a:r>
              <a:rPr lang="nl-NL" b="1" dirty="0" err="1" smtClean="0">
                <a:solidFill>
                  <a:schemeClr val="accent6">
                    <a:lumMod val="50000"/>
                  </a:schemeClr>
                </a:solidFill>
              </a:rPr>
              <a:t>antihormonale</a:t>
            </a:r>
            <a:r>
              <a:rPr lang="nl-NL" b="1" dirty="0" smtClean="0">
                <a:solidFill>
                  <a:schemeClr val="accent6">
                    <a:lumMod val="50000"/>
                  </a:schemeClr>
                </a:solidFill>
              </a:rPr>
              <a:t> therapie bij </a:t>
            </a:r>
            <a:r>
              <a:rPr lang="nl-NL" b="1" dirty="0" smtClean="0">
                <a:solidFill>
                  <a:schemeClr val="accent6">
                    <a:lumMod val="50000"/>
                  </a:schemeClr>
                </a:solidFill>
              </a:rPr>
              <a:t>borstkanker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365" y="2211853"/>
            <a:ext cx="666750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240" y="2861532"/>
            <a:ext cx="491490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Image result for inloophuis helianthu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899" y="406784"/>
            <a:ext cx="5238750"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3757867" y="1207201"/>
            <a:ext cx="3161443" cy="646331"/>
          </a:xfrm>
          <a:prstGeom prst="rect">
            <a:avLst/>
          </a:prstGeom>
          <a:noFill/>
        </p:spPr>
        <p:txBody>
          <a:bodyPr wrap="none" rtlCol="0">
            <a:spAutoFit/>
          </a:bodyPr>
          <a:lstStyle/>
          <a:p>
            <a:r>
              <a:rPr lang="nl-NL" dirty="0" smtClean="0">
                <a:solidFill>
                  <a:schemeClr val="accent6">
                    <a:lumMod val="50000"/>
                  </a:schemeClr>
                </a:solidFill>
              </a:rPr>
              <a:t>Informatie via KWF</a:t>
            </a:r>
          </a:p>
          <a:p>
            <a:r>
              <a:rPr lang="nl-NL" dirty="0">
                <a:solidFill>
                  <a:schemeClr val="accent6">
                    <a:lumMod val="50000"/>
                  </a:schemeClr>
                </a:solidFill>
              </a:rPr>
              <a:t>K</a:t>
            </a:r>
            <a:r>
              <a:rPr lang="nl-NL" dirty="0" smtClean="0">
                <a:solidFill>
                  <a:schemeClr val="accent6">
                    <a:lumMod val="50000"/>
                  </a:schemeClr>
                </a:solidFill>
              </a:rPr>
              <a:t>oningin Wilhelmina fonds </a:t>
            </a:r>
            <a:endParaRPr lang="nl-NL" dirty="0">
              <a:solidFill>
                <a:schemeClr val="accent6">
                  <a:lumMod val="50000"/>
                </a:schemeClr>
              </a:solidFill>
            </a:endParaRPr>
          </a:p>
        </p:txBody>
      </p:sp>
    </p:spTree>
    <p:extLst>
      <p:ext uri="{BB962C8B-B14F-4D97-AF65-F5344CB8AC3E}">
        <p14:creationId xmlns:p14="http://schemas.microsoft.com/office/powerpoint/2010/main" val="242544890"/>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072704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0324" y="527441"/>
            <a:ext cx="8761413" cy="679567"/>
          </a:xfrm>
        </p:spPr>
        <p:txBody>
          <a:bodyPr/>
          <a:lstStyle/>
          <a:p>
            <a:pPr algn="ctr"/>
            <a:r>
              <a:rPr lang="nl-NL" b="1" dirty="0" smtClean="0">
                <a:solidFill>
                  <a:schemeClr val="bg1">
                    <a:lumMod val="75000"/>
                  </a:schemeClr>
                </a:solidFill>
              </a:rPr>
              <a:t/>
            </a:r>
            <a:br>
              <a:rPr lang="nl-NL" b="1" dirty="0" smtClean="0">
                <a:solidFill>
                  <a:schemeClr val="bg1">
                    <a:lumMod val="75000"/>
                  </a:schemeClr>
                </a:solidFill>
              </a:rPr>
            </a:br>
            <a:r>
              <a:rPr lang="nl-NL" b="1" dirty="0">
                <a:solidFill>
                  <a:schemeClr val="bg1">
                    <a:lumMod val="75000"/>
                  </a:schemeClr>
                </a:solidFill>
              </a:rPr>
              <a:t/>
            </a:r>
            <a:br>
              <a:rPr lang="nl-NL" b="1" dirty="0">
                <a:solidFill>
                  <a:schemeClr val="bg1">
                    <a:lumMod val="75000"/>
                  </a:schemeClr>
                </a:solidFill>
              </a:rPr>
            </a:br>
            <a:r>
              <a:rPr lang="nl-NL" b="1" dirty="0" smtClean="0">
                <a:solidFill>
                  <a:schemeClr val="bg1">
                    <a:lumMod val="75000"/>
                  </a:schemeClr>
                </a:solidFill>
              </a:rPr>
              <a:t>DANK </a:t>
            </a:r>
            <a:r>
              <a:rPr lang="nl-NL" b="1" dirty="0" smtClean="0">
                <a:solidFill>
                  <a:schemeClr val="bg1">
                    <a:lumMod val="75000"/>
                  </a:schemeClr>
                </a:solidFill>
              </a:rPr>
              <a:t>VOOR UW </a:t>
            </a:r>
            <a:r>
              <a:rPr lang="nl-NL" b="1" dirty="0" smtClean="0">
                <a:solidFill>
                  <a:schemeClr val="bg1">
                    <a:lumMod val="75000"/>
                  </a:schemeClr>
                </a:solidFill>
              </a:rPr>
              <a:t>AANDACHT</a:t>
            </a:r>
            <a:br>
              <a:rPr lang="nl-NL" b="1" dirty="0" smtClean="0">
                <a:solidFill>
                  <a:schemeClr val="bg1">
                    <a:lumMod val="75000"/>
                  </a:schemeClr>
                </a:solidFill>
              </a:rPr>
            </a:br>
            <a:r>
              <a:rPr lang="nl-NL" b="1" dirty="0" smtClean="0">
                <a:solidFill>
                  <a:schemeClr val="bg1">
                    <a:lumMod val="75000"/>
                  </a:schemeClr>
                </a:solidFill>
              </a:rPr>
              <a:t>en goede reis naar huis</a:t>
            </a:r>
            <a:endParaRPr lang="nl-NL" b="1" dirty="0">
              <a:solidFill>
                <a:schemeClr val="bg1">
                  <a:lumMod val="75000"/>
                </a:schemeClr>
              </a:solidFill>
            </a:endParaRPr>
          </a:p>
        </p:txBody>
      </p:sp>
      <p:sp>
        <p:nvSpPr>
          <p:cNvPr id="4" name="Tekstvak 3"/>
          <p:cNvSpPr txBox="1"/>
          <p:nvPr/>
        </p:nvSpPr>
        <p:spPr>
          <a:xfrm>
            <a:off x="3613709" y="4103828"/>
            <a:ext cx="5984445" cy="1138773"/>
          </a:xfrm>
          <a:prstGeom prst="rect">
            <a:avLst/>
          </a:prstGeom>
          <a:noFill/>
        </p:spPr>
        <p:txBody>
          <a:bodyPr wrap="square" rtlCol="0">
            <a:spAutoFit/>
          </a:bodyPr>
          <a:lstStyle/>
          <a:p>
            <a:pPr algn="just"/>
            <a:r>
              <a:rPr lang="nl-NL" dirty="0" smtClean="0">
                <a:solidFill>
                  <a:schemeClr val="accent6">
                    <a:lumMod val="50000"/>
                  </a:schemeClr>
                </a:solidFill>
              </a:rPr>
              <a:t>Vragen of behoefte aan gesprek?</a:t>
            </a:r>
          </a:p>
          <a:p>
            <a:r>
              <a:rPr lang="nl-NL" dirty="0" smtClean="0">
                <a:solidFill>
                  <a:schemeClr val="accent6">
                    <a:lumMod val="50000"/>
                  </a:schemeClr>
                </a:solidFill>
              </a:rPr>
              <a:t>u kunt een afspraak maken via </a:t>
            </a:r>
          </a:p>
          <a:p>
            <a:r>
              <a:rPr lang="nl-NL" dirty="0">
                <a:solidFill>
                  <a:schemeClr val="accent6">
                    <a:lumMod val="50000"/>
                  </a:schemeClr>
                </a:solidFill>
              </a:rPr>
              <a:t>t</a:t>
            </a:r>
            <a:r>
              <a:rPr lang="nl-NL" dirty="0" smtClean="0">
                <a:solidFill>
                  <a:schemeClr val="accent6">
                    <a:lumMod val="50000"/>
                  </a:schemeClr>
                </a:solidFill>
              </a:rPr>
              <a:t>elefoonnummer 078-6523045 </a:t>
            </a:r>
          </a:p>
          <a:p>
            <a:r>
              <a:rPr lang="nl-NL" sz="1400" dirty="0" smtClean="0">
                <a:solidFill>
                  <a:schemeClr val="accent6">
                    <a:lumMod val="50000"/>
                  </a:schemeClr>
                </a:solidFill>
              </a:rPr>
              <a:t>( secretaresse dagbehandeling oncologie) </a:t>
            </a:r>
            <a:endParaRPr lang="nl-NL" sz="1400" dirty="0">
              <a:solidFill>
                <a:schemeClr val="accent6">
                  <a:lumMod val="50000"/>
                </a:schemeClr>
              </a:solidFill>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Hormonale therapie krijg je dan hormonen?</a:t>
            </a:r>
            <a:endParaRPr lang="nl-NL" dirty="0"/>
          </a:p>
        </p:txBody>
      </p:sp>
      <p:sp>
        <p:nvSpPr>
          <p:cNvPr id="3" name="Tijdelijke aanduiding voor inhoud 2"/>
          <p:cNvSpPr>
            <a:spLocks noGrp="1"/>
          </p:cNvSpPr>
          <p:nvPr>
            <p:ph idx="1"/>
          </p:nvPr>
        </p:nvSpPr>
        <p:spPr/>
        <p:txBody>
          <a:bodyPr/>
          <a:lstStyle/>
          <a:p>
            <a:pPr marL="0" indent="0">
              <a:buNone/>
            </a:pPr>
            <a:r>
              <a:rPr lang="nl-NL" dirty="0" smtClean="0"/>
              <a:t>Neen!</a:t>
            </a:r>
          </a:p>
          <a:p>
            <a:pPr marL="0" indent="0">
              <a:buNone/>
            </a:pPr>
            <a:endParaRPr lang="nl-NL" dirty="0"/>
          </a:p>
          <a:p>
            <a:pPr marL="0" indent="0">
              <a:buNone/>
            </a:pPr>
            <a:endParaRPr lang="nl-NL" dirty="0"/>
          </a:p>
          <a:p>
            <a:r>
              <a:rPr lang="nl-NL" dirty="0" smtClean="0"/>
              <a:t>Hormoontherapie </a:t>
            </a:r>
            <a:r>
              <a:rPr lang="nl-NL" dirty="0"/>
              <a:t>heet officieel anti-hormonale </a:t>
            </a:r>
            <a:r>
              <a:rPr lang="nl-NL" dirty="0" smtClean="0"/>
              <a:t>therapie: AHT.</a:t>
            </a:r>
          </a:p>
          <a:p>
            <a:r>
              <a:rPr lang="nl-NL" dirty="0" smtClean="0"/>
              <a:t>Je </a:t>
            </a:r>
            <a:r>
              <a:rPr lang="nl-NL" dirty="0"/>
              <a:t>krijgt namelijk geen hormonen toegediend, maar een behandeling die er juist op gericht is de productie en/of werking van het geslachtshormoon oestrogeen te </a:t>
            </a:r>
            <a:r>
              <a:rPr lang="nl-NL" dirty="0" smtClean="0"/>
              <a:t>onderdrukken</a:t>
            </a:r>
          </a:p>
        </p:txBody>
      </p:sp>
    </p:spTree>
    <p:extLst>
      <p:ext uri="{BB962C8B-B14F-4D97-AF65-F5344CB8AC3E}">
        <p14:creationId xmlns:p14="http://schemas.microsoft.com/office/powerpoint/2010/main" val="365028040"/>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Verschil Tamoxifen-aromataseremmer </a:t>
            </a:r>
            <a:endParaRPr lang="nl-NL" dirty="0"/>
          </a:p>
        </p:txBody>
      </p:sp>
      <p:sp>
        <p:nvSpPr>
          <p:cNvPr id="3" name="Tijdelijke aanduiding voor inhoud 2"/>
          <p:cNvSpPr>
            <a:spLocks noGrp="1"/>
          </p:cNvSpPr>
          <p:nvPr>
            <p:ph idx="1"/>
          </p:nvPr>
        </p:nvSpPr>
        <p:spPr/>
        <p:txBody>
          <a:bodyPr/>
          <a:lstStyle/>
          <a:p>
            <a:r>
              <a:rPr lang="nl-NL" dirty="0"/>
              <a:t>Anti-oestrogenen (de bekendste is tamoxifen) blokkeren de werking van hormonen op borstkankercellen. </a:t>
            </a:r>
            <a:endParaRPr lang="nl-NL" dirty="0" smtClean="0"/>
          </a:p>
          <a:p>
            <a:endParaRPr lang="nl-NL" dirty="0"/>
          </a:p>
          <a:p>
            <a:r>
              <a:rPr lang="nl-NL" dirty="0" smtClean="0"/>
              <a:t>De </a:t>
            </a:r>
            <a:r>
              <a:rPr lang="nl-NL" dirty="0"/>
              <a:t>andere groep, waartoe de aromataseremmers behoren, voorkomen dat mannelijke hormonen in onder andere het vetweefsel van vrouwen worden omgezet in vrouwelijke hormonen</a:t>
            </a:r>
            <a:endParaRPr lang="nl-NL" dirty="0"/>
          </a:p>
        </p:txBody>
      </p:sp>
    </p:spTree>
    <p:extLst>
      <p:ext uri="{BB962C8B-B14F-4D97-AF65-F5344CB8AC3E}">
        <p14:creationId xmlns:p14="http://schemas.microsoft.com/office/powerpoint/2010/main" val="95827823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Werking anti-hormonale therapie</a:t>
            </a:r>
            <a:endParaRPr lang="nl-NL" dirty="0"/>
          </a:p>
        </p:txBody>
      </p:sp>
      <p:sp>
        <p:nvSpPr>
          <p:cNvPr id="3" name="AutoShape 2" descr="UW ANTI-HORMONALE BEHANDELING BIJ BORSTKANKER: AROMATASEREMMERS"/>
          <p:cNvSpPr>
            <a:spLocks noChangeAspect="1" noChangeArrowheads="1"/>
          </p:cNvSpPr>
          <p:nvPr/>
        </p:nvSpPr>
        <p:spPr bwMode="auto">
          <a:xfrm>
            <a:off x="3483991" y="373990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4" descr="UW ANTI-HORMONALE BEHANDELING BIJ BORSTKANKER: AROMATASEREMME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 name="Afbeelding 5"/>
          <p:cNvPicPr>
            <a:picLocks noChangeAspect="1"/>
          </p:cNvPicPr>
          <p:nvPr/>
        </p:nvPicPr>
        <p:blipFill rotWithShape="1">
          <a:blip r:embed="rId2"/>
          <a:srcRect l="51879" t="26658" r="22871" b="45306"/>
          <a:stretch/>
        </p:blipFill>
        <p:spPr>
          <a:xfrm>
            <a:off x="1576184" y="2826573"/>
            <a:ext cx="3716122" cy="2578764"/>
          </a:xfrm>
          <a:prstGeom prst="rect">
            <a:avLst/>
          </a:prstGeom>
        </p:spPr>
      </p:pic>
      <p:sp>
        <p:nvSpPr>
          <p:cNvPr id="5" name="Tekstvak 4"/>
          <p:cNvSpPr txBox="1"/>
          <p:nvPr/>
        </p:nvSpPr>
        <p:spPr>
          <a:xfrm>
            <a:off x="6148039" y="3051271"/>
            <a:ext cx="14450908" cy="738664"/>
          </a:xfrm>
          <a:prstGeom prst="rect">
            <a:avLst/>
          </a:prstGeom>
          <a:noFill/>
        </p:spPr>
        <p:txBody>
          <a:bodyPr wrap="square" rtlCol="0">
            <a:spAutoFit/>
          </a:bodyPr>
          <a:lstStyle/>
          <a:p>
            <a:r>
              <a:rPr lang="nl-NL" sz="1400" dirty="0" smtClean="0">
                <a:solidFill>
                  <a:schemeClr val="accent6">
                    <a:lumMod val="50000"/>
                  </a:schemeClr>
                </a:solidFill>
              </a:rPr>
              <a:t>Tamoxifen bindt zich aan de oestrogeen receptor </a:t>
            </a:r>
          </a:p>
          <a:p>
            <a:r>
              <a:rPr lang="nl-NL" sz="1400" dirty="0" smtClean="0">
                <a:solidFill>
                  <a:schemeClr val="accent6">
                    <a:lumMod val="50000"/>
                  </a:schemeClr>
                </a:solidFill>
              </a:rPr>
              <a:t>waardoor dit medicijn de werking van oestrogeen blokkeren.</a:t>
            </a:r>
          </a:p>
          <a:p>
            <a:r>
              <a:rPr lang="nl-NL" sz="1400" dirty="0" smtClean="0">
                <a:solidFill>
                  <a:schemeClr val="accent6">
                    <a:lumMod val="50000"/>
                  </a:schemeClr>
                </a:solidFill>
              </a:rPr>
              <a:t>( soort sleuteltje op slot).</a:t>
            </a:r>
          </a:p>
        </p:txBody>
      </p:sp>
    </p:spTree>
    <p:extLst>
      <p:ext uri="{BB962C8B-B14F-4D97-AF65-F5344CB8AC3E}">
        <p14:creationId xmlns:p14="http://schemas.microsoft.com/office/powerpoint/2010/main" val="57572027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Aromataseremmer </a:t>
            </a:r>
            <a:endParaRPr lang="nl-NL" dirty="0"/>
          </a:p>
        </p:txBody>
      </p:sp>
      <p:pic>
        <p:nvPicPr>
          <p:cNvPr id="3" name="Afbeelding 2"/>
          <p:cNvPicPr>
            <a:picLocks noChangeAspect="1"/>
          </p:cNvPicPr>
          <p:nvPr/>
        </p:nvPicPr>
        <p:blipFill rotWithShape="1">
          <a:blip r:embed="rId2"/>
          <a:srcRect l="41107" t="27158" r="28488" b="38904"/>
          <a:stretch/>
        </p:blipFill>
        <p:spPr>
          <a:xfrm>
            <a:off x="182880" y="2531210"/>
            <a:ext cx="4396434" cy="3067077"/>
          </a:xfrm>
          <a:prstGeom prst="rect">
            <a:avLst/>
          </a:prstGeom>
        </p:spPr>
      </p:pic>
      <p:sp>
        <p:nvSpPr>
          <p:cNvPr id="5" name="Rechthoek 4"/>
          <p:cNvSpPr/>
          <p:nvPr/>
        </p:nvSpPr>
        <p:spPr>
          <a:xfrm>
            <a:off x="6188659" y="3054181"/>
            <a:ext cx="4706738" cy="1015663"/>
          </a:xfrm>
          <a:prstGeom prst="rect">
            <a:avLst/>
          </a:prstGeom>
        </p:spPr>
        <p:txBody>
          <a:bodyPr wrap="none">
            <a:spAutoFit/>
          </a:bodyPr>
          <a:lstStyle/>
          <a:p>
            <a:r>
              <a:rPr lang="nl-NL" sz="1200" dirty="0">
                <a:solidFill>
                  <a:schemeClr val="accent6">
                    <a:lumMod val="50000"/>
                  </a:schemeClr>
                </a:solidFill>
              </a:rPr>
              <a:t>Androgenen kunnen worden omgezet in </a:t>
            </a:r>
            <a:r>
              <a:rPr lang="nl-NL" sz="1200" dirty="0" smtClean="0">
                <a:solidFill>
                  <a:schemeClr val="accent6">
                    <a:lumMod val="50000"/>
                  </a:schemeClr>
                </a:solidFill>
              </a:rPr>
              <a:t>oestrogeen</a:t>
            </a:r>
          </a:p>
          <a:p>
            <a:r>
              <a:rPr lang="nl-NL" sz="1200" dirty="0">
                <a:solidFill>
                  <a:schemeClr val="accent6">
                    <a:lumMod val="50000"/>
                  </a:schemeClr>
                </a:solidFill>
              </a:rPr>
              <a:t>m</a:t>
            </a:r>
            <a:r>
              <a:rPr lang="nl-NL" sz="1200" dirty="0" smtClean="0">
                <a:solidFill>
                  <a:schemeClr val="accent6">
                    <a:lumMod val="50000"/>
                  </a:schemeClr>
                </a:solidFill>
              </a:rPr>
              <a:t>et enzym aromatase.</a:t>
            </a:r>
          </a:p>
          <a:p>
            <a:r>
              <a:rPr lang="nl-NL" sz="1200" dirty="0" smtClean="0">
                <a:solidFill>
                  <a:schemeClr val="accent6">
                    <a:lumMod val="50000"/>
                  </a:schemeClr>
                </a:solidFill>
              </a:rPr>
              <a:t>Een aromataseremmer zorgt ervoor dat dit enzym niet meer </a:t>
            </a:r>
          </a:p>
          <a:p>
            <a:r>
              <a:rPr lang="nl-NL" sz="1200" dirty="0" smtClean="0">
                <a:solidFill>
                  <a:schemeClr val="accent6">
                    <a:lumMod val="50000"/>
                  </a:schemeClr>
                </a:solidFill>
              </a:rPr>
              <a:t>wordt aangemaakt waardoor afname van oestrogeen.</a:t>
            </a:r>
          </a:p>
          <a:p>
            <a:r>
              <a:rPr lang="nl-NL" sz="1200" dirty="0" smtClean="0">
                <a:solidFill>
                  <a:schemeClr val="accent6">
                    <a:lumMod val="50000"/>
                  </a:schemeClr>
                </a:solidFill>
              </a:rPr>
              <a:t>Waardoor remming van groei borstkankercel.</a:t>
            </a:r>
            <a:endParaRPr lang="nl-NL" sz="1200" dirty="0"/>
          </a:p>
        </p:txBody>
      </p:sp>
    </p:spTree>
    <p:extLst>
      <p:ext uri="{BB962C8B-B14F-4D97-AF65-F5344CB8AC3E}">
        <p14:creationId xmlns:p14="http://schemas.microsoft.com/office/powerpoint/2010/main" val="222817433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p:txBody>
          <a:bodyPr/>
          <a:lstStyle/>
          <a:p>
            <a:r>
              <a:rPr lang="nl-NL" b="1" dirty="0" smtClean="0"/>
              <a:t>Wat komt aan bod?</a:t>
            </a:r>
          </a:p>
        </p:txBody>
      </p:sp>
      <p:sp>
        <p:nvSpPr>
          <p:cNvPr id="16386" name="Tijdelijke aanduiding voor inhoud 2"/>
          <p:cNvSpPr>
            <a:spLocks noGrp="1"/>
          </p:cNvSpPr>
          <p:nvPr>
            <p:ph idx="1"/>
          </p:nvPr>
        </p:nvSpPr>
        <p:spPr>
          <a:xfrm>
            <a:off x="1031081" y="2900363"/>
            <a:ext cx="10058400" cy="1485900"/>
          </a:xfrm>
        </p:spPr>
        <p:txBody>
          <a:bodyPr>
            <a:normAutofit/>
          </a:bodyPr>
          <a:lstStyle/>
          <a:p>
            <a:r>
              <a:rPr lang="nl-NL" dirty="0" smtClean="0"/>
              <a:t>Welke soorten HT en wanneer wordt welke voorgeschreven?</a:t>
            </a:r>
          </a:p>
          <a:p>
            <a:r>
              <a:rPr lang="nl-NL" dirty="0" smtClean="0"/>
              <a:t>Bijwerkingen</a:t>
            </a:r>
          </a:p>
          <a:p>
            <a:r>
              <a:rPr lang="nl-NL" dirty="0" smtClean="0"/>
              <a:t>Vragen of opmerkingen, mag gerust tussendoor…</a:t>
            </a:r>
          </a:p>
          <a:p>
            <a:pPr marL="0" indent="0">
              <a:buNone/>
            </a:pPr>
            <a:endParaRPr lang="nl-NL" b="1" dirty="0" smtClean="0"/>
          </a:p>
          <a:p>
            <a:endParaRPr lang="nl-NL" b="1" dirty="0" smtClean="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p:txBody>
          <a:bodyPr/>
          <a:lstStyle/>
          <a:p>
            <a:r>
              <a:rPr lang="nl-NL" b="1" dirty="0" smtClean="0"/>
              <a:t> </a:t>
            </a:r>
            <a:r>
              <a:rPr lang="nl-NL" b="1" dirty="0"/>
              <a:t>W</a:t>
            </a:r>
            <a:r>
              <a:rPr lang="nl-NL" b="1" dirty="0" smtClean="0"/>
              <a:t>anneer wordt het voorgeschreven?</a:t>
            </a:r>
          </a:p>
        </p:txBody>
      </p:sp>
      <p:sp>
        <p:nvSpPr>
          <p:cNvPr id="2" name="Tijdelijke aanduiding voor inhoud 1"/>
          <p:cNvSpPr>
            <a:spLocks noGrp="1"/>
          </p:cNvSpPr>
          <p:nvPr>
            <p:ph idx="1"/>
          </p:nvPr>
        </p:nvSpPr>
        <p:spPr/>
        <p:txBody>
          <a:bodyPr>
            <a:normAutofit fontScale="70000" lnSpcReduction="20000"/>
          </a:bodyPr>
          <a:lstStyle/>
          <a:p>
            <a:pPr marL="0" indent="0">
              <a:buNone/>
            </a:pPr>
            <a:r>
              <a:rPr lang="nl-NL" sz="2000" b="1" dirty="0" smtClean="0">
                <a:solidFill>
                  <a:schemeClr val="accent6">
                    <a:lumMod val="50000"/>
                  </a:schemeClr>
                </a:solidFill>
              </a:rPr>
              <a:t>Alleen bij bewezen hormoongevoelige tumor is HT zinvol.</a:t>
            </a:r>
          </a:p>
          <a:p>
            <a:pPr>
              <a:lnSpc>
                <a:spcPct val="80000"/>
              </a:lnSpc>
              <a:defRPr/>
            </a:pPr>
            <a:r>
              <a:rPr lang="en-US" sz="2000" b="1" dirty="0">
                <a:solidFill>
                  <a:schemeClr val="accent6">
                    <a:lumMod val="50000"/>
                  </a:schemeClr>
                </a:solidFill>
                <a:cs typeface="Times New Roman" pitchFamily="18" charset="0"/>
              </a:rPr>
              <a:t>±</a:t>
            </a:r>
            <a:r>
              <a:rPr lang="nl-NL" sz="2000" b="1" dirty="0">
                <a:solidFill>
                  <a:schemeClr val="accent6">
                    <a:lumMod val="50000"/>
                  </a:schemeClr>
                </a:solidFill>
              </a:rPr>
              <a:t> 70 % van de soorten borstkanker is </a:t>
            </a:r>
            <a:r>
              <a:rPr lang="nl-NL" sz="2000" b="1" dirty="0" smtClean="0">
                <a:solidFill>
                  <a:schemeClr val="accent6">
                    <a:lumMod val="50000"/>
                  </a:schemeClr>
                </a:solidFill>
              </a:rPr>
              <a:t>hormoongevoelig.</a:t>
            </a:r>
          </a:p>
          <a:p>
            <a:pPr>
              <a:lnSpc>
                <a:spcPct val="80000"/>
              </a:lnSpc>
              <a:defRPr/>
            </a:pPr>
            <a:r>
              <a:rPr lang="nl-NL" sz="2000" b="1" dirty="0" smtClean="0">
                <a:solidFill>
                  <a:schemeClr val="accent6">
                    <a:lumMod val="50000"/>
                  </a:schemeClr>
                </a:solidFill>
              </a:rPr>
              <a:t>Hormoon gevoeligheid moet groter zijn dan 10 %</a:t>
            </a:r>
          </a:p>
          <a:p>
            <a:pPr>
              <a:lnSpc>
                <a:spcPct val="80000"/>
              </a:lnSpc>
              <a:defRPr/>
            </a:pPr>
            <a:r>
              <a:rPr lang="nl-NL" sz="2000" b="1" dirty="0" smtClean="0">
                <a:solidFill>
                  <a:schemeClr val="accent6">
                    <a:lumMod val="50000"/>
                  </a:schemeClr>
                </a:solidFill>
              </a:rPr>
              <a:t>Maakt niet uit welke hormoon receptor de tumor heeft</a:t>
            </a:r>
          </a:p>
          <a:p>
            <a:pPr>
              <a:lnSpc>
                <a:spcPct val="80000"/>
              </a:lnSpc>
              <a:defRPr/>
            </a:pPr>
            <a:r>
              <a:rPr lang="nl-NL" sz="2000" b="1" dirty="0" smtClean="0">
                <a:solidFill>
                  <a:schemeClr val="accent6">
                    <a:lumMod val="50000"/>
                  </a:schemeClr>
                </a:solidFill>
              </a:rPr>
              <a:t>Hormoongevoelige tumoren </a:t>
            </a:r>
            <a:r>
              <a:rPr lang="nl-NL" sz="2000" b="1" dirty="0">
                <a:solidFill>
                  <a:schemeClr val="accent6">
                    <a:lumMod val="50000"/>
                  </a:schemeClr>
                </a:solidFill>
              </a:rPr>
              <a:t>groeien (extra) onder invloed van </a:t>
            </a:r>
            <a:r>
              <a:rPr lang="nl-NL" sz="2000" b="1" dirty="0" smtClean="0">
                <a:solidFill>
                  <a:schemeClr val="accent6">
                    <a:lumMod val="50000"/>
                  </a:schemeClr>
                </a:solidFill>
              </a:rPr>
              <a:t>oestrogeen. </a:t>
            </a:r>
          </a:p>
          <a:p>
            <a:pPr>
              <a:lnSpc>
                <a:spcPct val="80000"/>
              </a:lnSpc>
              <a:defRPr/>
            </a:pPr>
            <a:r>
              <a:rPr lang="nl-NL" sz="2000" b="1" dirty="0" smtClean="0">
                <a:solidFill>
                  <a:schemeClr val="accent6">
                    <a:lumMod val="50000"/>
                  </a:schemeClr>
                </a:solidFill>
              </a:rPr>
              <a:t>Oestrogeen bij  </a:t>
            </a:r>
            <a:r>
              <a:rPr lang="nl-NL" sz="2000" b="1" dirty="0">
                <a:solidFill>
                  <a:schemeClr val="accent6">
                    <a:lumMod val="50000"/>
                  </a:schemeClr>
                </a:solidFill>
              </a:rPr>
              <a:t>premenopauzale vrouwen </a:t>
            </a:r>
            <a:r>
              <a:rPr lang="nl-NL" sz="2000" b="1" dirty="0" smtClean="0">
                <a:solidFill>
                  <a:schemeClr val="accent6">
                    <a:lumMod val="50000"/>
                  </a:schemeClr>
                </a:solidFill>
              </a:rPr>
              <a:t>wordt met name in </a:t>
            </a:r>
            <a:r>
              <a:rPr lang="nl-NL" sz="2000" b="1" dirty="0">
                <a:solidFill>
                  <a:schemeClr val="accent6">
                    <a:lumMod val="50000"/>
                  </a:schemeClr>
                </a:solidFill>
              </a:rPr>
              <a:t>eierstokken </a:t>
            </a:r>
            <a:endParaRPr lang="nl-NL" sz="2000" b="1" dirty="0" smtClean="0">
              <a:solidFill>
                <a:schemeClr val="accent6">
                  <a:lumMod val="50000"/>
                </a:schemeClr>
              </a:solidFill>
            </a:endParaRPr>
          </a:p>
          <a:p>
            <a:pPr marL="0" indent="0">
              <a:lnSpc>
                <a:spcPct val="80000"/>
              </a:lnSpc>
              <a:buNone/>
              <a:defRPr/>
            </a:pPr>
            <a:r>
              <a:rPr lang="nl-NL" sz="2000" b="1" dirty="0" smtClean="0">
                <a:solidFill>
                  <a:schemeClr val="accent6">
                    <a:lumMod val="50000"/>
                  </a:schemeClr>
                </a:solidFill>
              </a:rPr>
              <a:t>      aangemaakt</a:t>
            </a:r>
            <a:r>
              <a:rPr lang="nl-NL" sz="2000" b="1" dirty="0">
                <a:solidFill>
                  <a:schemeClr val="accent6">
                    <a:lumMod val="50000"/>
                  </a:schemeClr>
                </a:solidFill>
              </a:rPr>
              <a:t>. </a:t>
            </a:r>
            <a:endParaRPr lang="nl-NL" sz="2000" b="1" dirty="0" smtClean="0">
              <a:solidFill>
                <a:schemeClr val="accent6">
                  <a:lumMod val="50000"/>
                </a:schemeClr>
              </a:solidFill>
            </a:endParaRPr>
          </a:p>
          <a:p>
            <a:pPr>
              <a:lnSpc>
                <a:spcPct val="80000"/>
              </a:lnSpc>
              <a:defRPr/>
            </a:pPr>
            <a:r>
              <a:rPr lang="nl-NL" sz="2000" b="1" dirty="0" smtClean="0">
                <a:solidFill>
                  <a:schemeClr val="accent6">
                    <a:lumMod val="50000"/>
                  </a:schemeClr>
                </a:solidFill>
              </a:rPr>
              <a:t>Na </a:t>
            </a:r>
            <a:r>
              <a:rPr lang="nl-NL" sz="2000" b="1" dirty="0">
                <a:solidFill>
                  <a:schemeClr val="accent6">
                    <a:lumMod val="50000"/>
                  </a:schemeClr>
                </a:solidFill>
              </a:rPr>
              <a:t>de menopauze vindt de oestrogeenproductie vooral nog plaats in </a:t>
            </a:r>
            <a:r>
              <a:rPr lang="nl-NL" sz="2000" b="1" dirty="0" smtClean="0">
                <a:solidFill>
                  <a:schemeClr val="accent6">
                    <a:lumMod val="50000"/>
                  </a:schemeClr>
                </a:solidFill>
              </a:rPr>
              <a:t>vetweefsel / bijnieren </a:t>
            </a:r>
          </a:p>
          <a:p>
            <a:pPr marL="0" indent="0">
              <a:lnSpc>
                <a:spcPct val="80000"/>
              </a:lnSpc>
              <a:buNone/>
              <a:defRPr/>
            </a:pPr>
            <a:r>
              <a:rPr lang="nl-NL" sz="2000" b="1" dirty="0">
                <a:solidFill>
                  <a:schemeClr val="accent6">
                    <a:lumMod val="50000"/>
                  </a:schemeClr>
                </a:solidFill>
              </a:rPr>
              <a:t> </a:t>
            </a:r>
            <a:r>
              <a:rPr lang="nl-NL" sz="2000" b="1" dirty="0" smtClean="0">
                <a:solidFill>
                  <a:schemeClr val="accent6">
                    <a:lumMod val="50000"/>
                  </a:schemeClr>
                </a:solidFill>
              </a:rPr>
              <a:t>      ongeacht leeftijd.  HT kan dus ook op hoge leeftijd gegeven worden</a:t>
            </a:r>
          </a:p>
          <a:p>
            <a:pPr marL="0" indent="0">
              <a:lnSpc>
                <a:spcPct val="80000"/>
              </a:lnSpc>
              <a:buNone/>
              <a:defRPr/>
            </a:pPr>
            <a:r>
              <a:rPr lang="nl-NL" sz="2000" b="1" dirty="0">
                <a:solidFill>
                  <a:schemeClr val="accent6">
                    <a:lumMod val="50000"/>
                  </a:schemeClr>
                </a:solidFill>
              </a:rPr>
              <a:t> </a:t>
            </a:r>
            <a:r>
              <a:rPr lang="nl-NL" sz="2000" b="1" dirty="0" smtClean="0">
                <a:solidFill>
                  <a:schemeClr val="accent6">
                    <a:lumMod val="50000"/>
                  </a:schemeClr>
                </a:solidFill>
              </a:rPr>
              <a:t>      Androgenen worden omgezet </a:t>
            </a:r>
            <a:r>
              <a:rPr lang="nl-NL" sz="2000" b="1" dirty="0">
                <a:solidFill>
                  <a:schemeClr val="accent6">
                    <a:lumMod val="50000"/>
                  </a:schemeClr>
                </a:solidFill>
              </a:rPr>
              <a:t>in </a:t>
            </a:r>
            <a:r>
              <a:rPr lang="nl-NL" sz="2000" b="1" dirty="0" smtClean="0">
                <a:solidFill>
                  <a:schemeClr val="accent6">
                    <a:lumMod val="50000"/>
                  </a:schemeClr>
                </a:solidFill>
              </a:rPr>
              <a:t>oestrogeen; dit gebeurt onder invloed van aromatase      </a:t>
            </a:r>
          </a:p>
          <a:p>
            <a:pPr marL="0" indent="0">
              <a:lnSpc>
                <a:spcPct val="80000"/>
              </a:lnSpc>
              <a:buNone/>
              <a:defRPr/>
            </a:pPr>
            <a:r>
              <a:rPr lang="nl-NL" sz="2000" b="1" dirty="0">
                <a:solidFill>
                  <a:schemeClr val="accent6">
                    <a:lumMod val="50000"/>
                  </a:schemeClr>
                </a:solidFill>
              </a:rPr>
              <a:t> </a:t>
            </a:r>
            <a:r>
              <a:rPr lang="nl-NL" sz="2000" b="1" dirty="0" smtClean="0">
                <a:solidFill>
                  <a:schemeClr val="accent6">
                    <a:lumMod val="50000"/>
                  </a:schemeClr>
                </a:solidFill>
              </a:rPr>
              <a:t>       (enzym)</a:t>
            </a:r>
          </a:p>
          <a:p>
            <a:pPr>
              <a:lnSpc>
                <a:spcPct val="80000"/>
              </a:lnSpc>
              <a:defRPr/>
            </a:pPr>
            <a:r>
              <a:rPr lang="nl-NL" sz="2000" b="1" dirty="0" smtClean="0">
                <a:solidFill>
                  <a:schemeClr val="accent6">
                    <a:lumMod val="50000"/>
                  </a:schemeClr>
                </a:solidFill>
              </a:rPr>
              <a:t>HT wordt  als tablet of injectie toegediend.</a:t>
            </a:r>
          </a:p>
          <a:p>
            <a:pPr>
              <a:lnSpc>
                <a:spcPct val="80000"/>
              </a:lnSpc>
              <a:defRPr/>
            </a:pPr>
            <a:endParaRPr lang="nl-NL" sz="1600" b="1" dirty="0"/>
          </a:p>
          <a:p>
            <a:pPr>
              <a:lnSpc>
                <a:spcPct val="80000"/>
              </a:lnSpc>
              <a:defRPr/>
            </a:pPr>
            <a:endParaRPr lang="nl-NL" sz="1600" b="1" dirty="0"/>
          </a:p>
          <a:p>
            <a:pPr>
              <a:lnSpc>
                <a:spcPct val="80000"/>
              </a:lnSpc>
              <a:defRPr/>
            </a:pPr>
            <a:endParaRPr lang="nl-NL" sz="1600" b="1" dirty="0" smtClean="0"/>
          </a:p>
          <a:p>
            <a:pPr>
              <a:lnSpc>
                <a:spcPct val="80000"/>
              </a:lnSpc>
              <a:defRPr/>
            </a:pPr>
            <a:endParaRPr lang="nl-NL" sz="1600" b="1" dirty="0"/>
          </a:p>
          <a:p>
            <a:pPr>
              <a:lnSpc>
                <a:spcPct val="80000"/>
              </a:lnSpc>
              <a:defRPr/>
            </a:pPr>
            <a:endParaRPr lang="nl-NL" sz="1600" b="1" dirty="0" smtClean="0"/>
          </a:p>
          <a:p>
            <a:pPr>
              <a:lnSpc>
                <a:spcPct val="80000"/>
              </a:lnSpc>
              <a:defRPr/>
            </a:pPr>
            <a:endParaRPr lang="nl-NL" sz="1600" b="1" dirty="0"/>
          </a:p>
          <a:p>
            <a:pPr>
              <a:lnSpc>
                <a:spcPct val="80000"/>
              </a:lnSpc>
              <a:defRPr/>
            </a:pPr>
            <a:endParaRPr lang="nl-NL" sz="1600" b="1" dirty="0" smtClean="0"/>
          </a:p>
          <a:p>
            <a:pPr>
              <a:lnSpc>
                <a:spcPct val="80000"/>
              </a:lnSpc>
              <a:defRPr/>
            </a:pPr>
            <a:endParaRPr lang="nl-NL" sz="1600" b="1" dirty="0"/>
          </a:p>
          <a:p>
            <a:pPr>
              <a:lnSpc>
                <a:spcPct val="80000"/>
              </a:lnSpc>
              <a:defRPr/>
            </a:pPr>
            <a:endParaRPr lang="nl-NL" sz="1600" b="1" dirty="0" smtClean="0"/>
          </a:p>
          <a:p>
            <a:pPr>
              <a:lnSpc>
                <a:spcPct val="80000"/>
              </a:lnSpc>
              <a:defRPr/>
            </a:pPr>
            <a:endParaRPr lang="nl-NL" sz="1600" b="1" dirty="0"/>
          </a:p>
          <a:p>
            <a:pPr>
              <a:lnSpc>
                <a:spcPct val="80000"/>
              </a:lnSpc>
              <a:defRPr/>
            </a:pPr>
            <a:endParaRPr lang="nl-NL" sz="1600" b="1" dirty="0" smtClean="0"/>
          </a:p>
          <a:p>
            <a:pPr>
              <a:lnSpc>
                <a:spcPct val="80000"/>
              </a:lnSpc>
              <a:defRPr/>
            </a:pPr>
            <a:endParaRPr lang="nl-NL" sz="1600" b="1" dirty="0"/>
          </a:p>
          <a:p>
            <a:pPr>
              <a:lnSpc>
                <a:spcPct val="80000"/>
              </a:lnSpc>
              <a:defRPr/>
            </a:pPr>
            <a:endParaRPr lang="nl-NL" sz="1600" b="1" dirty="0" smtClean="0"/>
          </a:p>
          <a:p>
            <a:pPr lvl="2">
              <a:lnSpc>
                <a:spcPct val="80000"/>
              </a:lnSpc>
              <a:defRPr/>
            </a:pPr>
            <a:endParaRPr lang="nl-NL" sz="1000" b="1" dirty="0"/>
          </a:p>
          <a:p>
            <a:pPr>
              <a:lnSpc>
                <a:spcPct val="80000"/>
              </a:lnSpc>
              <a:defRPr/>
            </a:pPr>
            <a:endParaRPr lang="nl-NL" sz="1600" b="1" dirty="0" smtClean="0"/>
          </a:p>
          <a:p>
            <a:pPr>
              <a:lnSpc>
                <a:spcPct val="80000"/>
              </a:lnSpc>
              <a:defRPr/>
            </a:pPr>
            <a:endParaRPr lang="nl-NL" sz="1600" b="1" dirty="0"/>
          </a:p>
          <a:p>
            <a:pPr lvl="2">
              <a:lnSpc>
                <a:spcPct val="80000"/>
              </a:lnSpc>
              <a:defRPr/>
            </a:pPr>
            <a:endParaRPr lang="nl-NL" sz="1000" b="1" dirty="0" smtClean="0"/>
          </a:p>
          <a:p>
            <a:pPr>
              <a:lnSpc>
                <a:spcPct val="80000"/>
              </a:lnSpc>
              <a:defRPr/>
            </a:pPr>
            <a:endParaRPr lang="nl-NL" sz="1600" b="1" dirty="0"/>
          </a:p>
          <a:p>
            <a:pPr>
              <a:lnSpc>
                <a:spcPct val="80000"/>
              </a:lnSpc>
              <a:defRPr/>
            </a:pPr>
            <a:endParaRPr lang="nl-NL" sz="1600" b="1" dirty="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De medicijnen op een rijtje</a:t>
            </a:r>
            <a:endParaRPr lang="nl-NL" b="1" dirty="0"/>
          </a:p>
        </p:txBody>
      </p:sp>
      <p:sp>
        <p:nvSpPr>
          <p:cNvPr id="3" name="Tijdelijke aanduiding voor inhoud 2"/>
          <p:cNvSpPr>
            <a:spLocks noGrp="1"/>
          </p:cNvSpPr>
          <p:nvPr>
            <p:ph idx="1"/>
          </p:nvPr>
        </p:nvSpPr>
        <p:spPr/>
        <p:txBody>
          <a:bodyPr>
            <a:normAutofit/>
          </a:bodyPr>
          <a:lstStyle/>
          <a:p>
            <a:pPr marL="0" indent="0">
              <a:buNone/>
            </a:pPr>
            <a:r>
              <a:rPr lang="nl-NL" sz="1400" b="1" dirty="0" smtClean="0">
                <a:solidFill>
                  <a:schemeClr val="accent6">
                    <a:lumMod val="50000"/>
                  </a:schemeClr>
                </a:solidFill>
              </a:rPr>
              <a:t>Tabletten:</a:t>
            </a:r>
          </a:p>
          <a:p>
            <a:r>
              <a:rPr lang="nl-NL" sz="1400" b="1" dirty="0" smtClean="0">
                <a:solidFill>
                  <a:schemeClr val="accent6">
                    <a:lumMod val="50000"/>
                  </a:schemeClr>
                </a:solidFill>
              </a:rPr>
              <a:t>Tamoxifen ( </a:t>
            </a:r>
            <a:r>
              <a:rPr lang="nl-NL" sz="1400" b="1" dirty="0" err="1" smtClean="0">
                <a:solidFill>
                  <a:schemeClr val="accent6">
                    <a:lumMod val="50000"/>
                  </a:schemeClr>
                </a:solidFill>
              </a:rPr>
              <a:t>Nolvadex</a:t>
            </a:r>
            <a:r>
              <a:rPr lang="nl-NL" sz="1400" b="1" dirty="0" smtClean="0">
                <a:solidFill>
                  <a:schemeClr val="accent6">
                    <a:lumMod val="50000"/>
                  </a:schemeClr>
                </a:solidFill>
              </a:rPr>
              <a:t>®) </a:t>
            </a:r>
            <a:r>
              <a:rPr lang="nl-NL" sz="1400" b="1" dirty="0" err="1" smtClean="0">
                <a:solidFill>
                  <a:schemeClr val="accent6">
                    <a:lumMod val="50000"/>
                  </a:schemeClr>
                </a:solidFill>
              </a:rPr>
              <a:t>i.p</a:t>
            </a:r>
            <a:r>
              <a:rPr lang="nl-NL" sz="1400" b="1" dirty="0" smtClean="0">
                <a:solidFill>
                  <a:schemeClr val="accent6">
                    <a:lumMod val="50000"/>
                  </a:schemeClr>
                </a:solidFill>
              </a:rPr>
              <a:t> voor </a:t>
            </a:r>
            <a:r>
              <a:rPr lang="nl-NL" sz="1400" b="1" dirty="0" smtClean="0">
                <a:solidFill>
                  <a:schemeClr val="accent6">
                    <a:lumMod val="50000"/>
                  </a:schemeClr>
                </a:solidFill>
              </a:rPr>
              <a:t>de </a:t>
            </a:r>
            <a:r>
              <a:rPr lang="nl-NL" sz="1400" b="1" dirty="0" smtClean="0">
                <a:solidFill>
                  <a:schemeClr val="accent6">
                    <a:lumMod val="50000"/>
                  </a:schemeClr>
                </a:solidFill>
              </a:rPr>
              <a:t>overgang of contra indicatie voor </a:t>
            </a:r>
            <a:r>
              <a:rPr lang="nl-NL" sz="1400" b="1" dirty="0" err="1" smtClean="0">
                <a:solidFill>
                  <a:schemeClr val="accent6">
                    <a:lumMod val="50000"/>
                  </a:schemeClr>
                </a:solidFill>
              </a:rPr>
              <a:t>Nolvadex</a:t>
            </a:r>
            <a:endParaRPr lang="nl-NL" sz="1400" b="1" dirty="0" smtClean="0">
              <a:solidFill>
                <a:schemeClr val="accent6">
                  <a:lumMod val="50000"/>
                </a:schemeClr>
              </a:solidFill>
            </a:endParaRPr>
          </a:p>
          <a:p>
            <a:r>
              <a:rPr lang="nl-NL" sz="1400" b="1" dirty="0" smtClean="0">
                <a:solidFill>
                  <a:schemeClr val="accent6">
                    <a:lumMod val="50000"/>
                  </a:schemeClr>
                </a:solidFill>
              </a:rPr>
              <a:t>Aromataseremmers (</a:t>
            </a:r>
            <a:r>
              <a:rPr lang="nl-NL" sz="1400" b="1" dirty="0" err="1" smtClean="0">
                <a:solidFill>
                  <a:schemeClr val="accent6">
                    <a:lumMod val="50000"/>
                  </a:schemeClr>
                </a:solidFill>
              </a:rPr>
              <a:t>bijv.Letrozol</a:t>
            </a:r>
            <a:r>
              <a:rPr lang="nl-NL" sz="1400" b="1" dirty="0">
                <a:solidFill>
                  <a:schemeClr val="accent6">
                    <a:lumMod val="50000"/>
                  </a:schemeClr>
                </a:solidFill>
              </a:rPr>
              <a:t> </a:t>
            </a:r>
            <a:r>
              <a:rPr lang="nl-NL" sz="1400" b="1" dirty="0" smtClean="0">
                <a:solidFill>
                  <a:schemeClr val="accent6">
                    <a:lumMod val="50000"/>
                  </a:schemeClr>
                </a:solidFill>
              </a:rPr>
              <a:t>(</a:t>
            </a:r>
            <a:r>
              <a:rPr lang="nl-NL" sz="1400" b="1" dirty="0" err="1" smtClean="0">
                <a:solidFill>
                  <a:schemeClr val="accent6">
                    <a:lumMod val="50000"/>
                  </a:schemeClr>
                </a:solidFill>
              </a:rPr>
              <a:t>Femara</a:t>
            </a:r>
            <a:r>
              <a:rPr lang="nl-NL" sz="1400" b="1" dirty="0" smtClean="0">
                <a:solidFill>
                  <a:schemeClr val="accent6">
                    <a:lumMod val="50000"/>
                  </a:schemeClr>
                </a:solidFill>
              </a:rPr>
              <a:t>®), </a:t>
            </a:r>
            <a:r>
              <a:rPr lang="nl-NL" sz="1400" b="1" dirty="0" err="1" smtClean="0">
                <a:solidFill>
                  <a:schemeClr val="accent6">
                    <a:lumMod val="50000"/>
                  </a:schemeClr>
                </a:solidFill>
              </a:rPr>
              <a:t>Arimedex</a:t>
            </a:r>
            <a:r>
              <a:rPr lang="nl-NL" sz="1400" b="1" dirty="0" smtClean="0">
                <a:solidFill>
                  <a:schemeClr val="accent6">
                    <a:lumMod val="50000"/>
                  </a:schemeClr>
                </a:solidFill>
              </a:rPr>
              <a:t>, ( </a:t>
            </a:r>
            <a:r>
              <a:rPr lang="nl-NL" sz="1400" b="1" dirty="0" err="1" smtClean="0">
                <a:solidFill>
                  <a:schemeClr val="accent6">
                    <a:lumMod val="50000"/>
                  </a:schemeClr>
                </a:solidFill>
              </a:rPr>
              <a:t>Anastrozol</a:t>
            </a:r>
            <a:r>
              <a:rPr lang="nl-NL" sz="1400" b="1" dirty="0" smtClean="0">
                <a:solidFill>
                  <a:schemeClr val="accent6">
                    <a:lumMod val="50000"/>
                  </a:schemeClr>
                </a:solidFill>
              </a:rPr>
              <a:t>) </a:t>
            </a:r>
            <a:r>
              <a:rPr lang="nl-NL" sz="1400" b="1" dirty="0" err="1" smtClean="0">
                <a:solidFill>
                  <a:schemeClr val="accent6">
                    <a:lumMod val="50000"/>
                  </a:schemeClr>
                </a:solidFill>
              </a:rPr>
              <a:t>i.p</a:t>
            </a:r>
            <a:r>
              <a:rPr lang="nl-NL" sz="1400" b="1" dirty="0" smtClean="0">
                <a:solidFill>
                  <a:schemeClr val="accent6">
                    <a:lumMod val="50000"/>
                  </a:schemeClr>
                </a:solidFill>
              </a:rPr>
              <a:t> na </a:t>
            </a:r>
            <a:r>
              <a:rPr lang="nl-NL" sz="1400" b="1" dirty="0" smtClean="0">
                <a:solidFill>
                  <a:schemeClr val="accent6">
                    <a:lumMod val="50000"/>
                  </a:schemeClr>
                </a:solidFill>
              </a:rPr>
              <a:t>de overgang</a:t>
            </a:r>
          </a:p>
          <a:p>
            <a:endParaRPr lang="nl-NL" sz="1400" b="1" dirty="0" smtClean="0">
              <a:solidFill>
                <a:schemeClr val="accent6">
                  <a:lumMod val="50000"/>
                </a:schemeClr>
              </a:solidFill>
            </a:endParaRPr>
          </a:p>
          <a:p>
            <a:pPr marL="0" indent="0">
              <a:buNone/>
            </a:pPr>
            <a:r>
              <a:rPr lang="nl-NL" sz="1400" b="1" dirty="0" smtClean="0">
                <a:solidFill>
                  <a:schemeClr val="accent6">
                    <a:lumMod val="50000"/>
                  </a:schemeClr>
                </a:solidFill>
              </a:rPr>
              <a:t>Injectie:</a:t>
            </a:r>
          </a:p>
          <a:p>
            <a:r>
              <a:rPr lang="nl-NL" sz="1400" b="1" dirty="0" smtClean="0">
                <a:solidFill>
                  <a:schemeClr val="accent6">
                    <a:lumMod val="50000"/>
                  </a:schemeClr>
                </a:solidFill>
              </a:rPr>
              <a:t>Gosereline </a:t>
            </a:r>
            <a:r>
              <a:rPr lang="nl-NL" sz="1400" b="1" dirty="0">
                <a:solidFill>
                  <a:schemeClr val="accent6">
                    <a:lumMod val="50000"/>
                  </a:schemeClr>
                </a:solidFill>
              </a:rPr>
              <a:t>( merknaam </a:t>
            </a:r>
            <a:r>
              <a:rPr lang="nl-NL" sz="1400" b="1" dirty="0" err="1" smtClean="0">
                <a:solidFill>
                  <a:schemeClr val="accent6">
                    <a:lumMod val="50000"/>
                  </a:schemeClr>
                </a:solidFill>
              </a:rPr>
              <a:t>Zoldadex</a:t>
            </a:r>
            <a:r>
              <a:rPr lang="nl-NL" sz="1400" b="1" dirty="0" smtClean="0">
                <a:solidFill>
                  <a:schemeClr val="accent6">
                    <a:lumMod val="50000"/>
                  </a:schemeClr>
                </a:solidFill>
              </a:rPr>
              <a:t>, </a:t>
            </a:r>
            <a:r>
              <a:rPr lang="nl-NL" sz="1400" b="1" dirty="0" err="1">
                <a:solidFill>
                  <a:schemeClr val="accent6">
                    <a:lumMod val="50000"/>
                  </a:schemeClr>
                </a:solidFill>
              </a:rPr>
              <a:t>Lucrin</a:t>
            </a:r>
            <a:r>
              <a:rPr lang="nl-NL" sz="1400" b="1" dirty="0">
                <a:solidFill>
                  <a:schemeClr val="accent6">
                    <a:lumMod val="50000"/>
                  </a:schemeClr>
                </a:solidFill>
              </a:rPr>
              <a:t> </a:t>
            </a:r>
            <a:r>
              <a:rPr lang="nl-NL" sz="1400" b="1" dirty="0" smtClean="0">
                <a:solidFill>
                  <a:schemeClr val="accent6">
                    <a:lumMod val="50000"/>
                  </a:schemeClr>
                </a:solidFill>
              </a:rPr>
              <a:t>®) is een medicijn om de werking van de eierstokken te stoppen. Vermindert de aanmaak van oestrogeen.</a:t>
            </a:r>
          </a:p>
          <a:p>
            <a:r>
              <a:rPr lang="nl-NL" sz="1400" b="1" dirty="0" smtClean="0">
                <a:solidFill>
                  <a:schemeClr val="accent6">
                    <a:lumMod val="50000"/>
                  </a:schemeClr>
                </a:solidFill>
              </a:rPr>
              <a:t>Kan ook gegeven worden om de eierstokken te beschermen indien er nog een kinderwens bestaat.</a:t>
            </a:r>
            <a:endParaRPr lang="nl-NL" sz="1400" b="1" dirty="0">
              <a:solidFill>
                <a:schemeClr val="accent6">
                  <a:lumMod val="50000"/>
                </a:schemeClr>
              </a:solidFill>
            </a:endParaRPr>
          </a:p>
          <a:p>
            <a:pPr marL="0" indent="0">
              <a:buNone/>
            </a:pPr>
            <a:r>
              <a:rPr lang="nl-NL" sz="1400" b="1" dirty="0">
                <a:solidFill>
                  <a:schemeClr val="accent6">
                    <a:lumMod val="50000"/>
                  </a:schemeClr>
                </a:solidFill>
              </a:rPr>
              <a:t> </a:t>
            </a:r>
            <a:r>
              <a:rPr lang="nl-NL" sz="1400" b="1" dirty="0" smtClean="0">
                <a:solidFill>
                  <a:schemeClr val="accent6">
                    <a:lumMod val="50000"/>
                  </a:schemeClr>
                </a:solidFill>
              </a:rPr>
              <a:t>    </a:t>
            </a:r>
            <a:endParaRPr lang="nl-NL" sz="1400" b="1" dirty="0" smtClean="0"/>
          </a:p>
          <a:p>
            <a:endParaRPr lang="nl-NL" b="1" dirty="0" smtClean="0"/>
          </a:p>
          <a:p>
            <a:endParaRPr lang="nl-NL" b="1" dirty="0" smtClean="0"/>
          </a:p>
          <a:p>
            <a:endParaRPr lang="nl-NL" b="1" dirty="0" smtClean="0"/>
          </a:p>
          <a:p>
            <a:endParaRPr lang="nl-NL" b="1" dirty="0"/>
          </a:p>
        </p:txBody>
      </p:sp>
    </p:spTree>
    <p:extLst>
      <p:ext uri="{BB962C8B-B14F-4D97-AF65-F5344CB8AC3E}">
        <p14:creationId xmlns:p14="http://schemas.microsoft.com/office/powerpoint/2010/main" val="3309002992"/>
      </p:ext>
    </p:extLst>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directiekamer">
  <a:themeElements>
    <a:clrScheme name="Ion-directiekamer">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directiekamer">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directiekamer">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67B002-8699-4C6B-9649-E322DA07A5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1425</Words>
  <Application>Microsoft Office PowerPoint</Application>
  <PresentationFormat>Breedbeeld</PresentationFormat>
  <Paragraphs>228</Paragraphs>
  <Slides>28</Slides>
  <Notes>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28</vt:i4>
      </vt:variant>
    </vt:vector>
  </HeadingPairs>
  <TitlesOfParts>
    <vt:vector size="34" baseType="lpstr">
      <vt:lpstr>Arial</vt:lpstr>
      <vt:lpstr>Cambria</vt:lpstr>
      <vt:lpstr>Century Gothic</vt:lpstr>
      <vt:lpstr>Times New Roman</vt:lpstr>
      <vt:lpstr>Wingdings 3</vt:lpstr>
      <vt:lpstr>Ion-directiekamer</vt:lpstr>
      <vt:lpstr>WELKOM Hormonale therapie bij borstkanker</vt:lpstr>
      <vt:lpstr> Hormonale therapie   Niet zomaar effe een pilletje,  heeft toch wel veel impact  </vt:lpstr>
      <vt:lpstr>Hormonale therapie krijg je dan hormonen?</vt:lpstr>
      <vt:lpstr>Verschil Tamoxifen-aromataseremmer </vt:lpstr>
      <vt:lpstr>Werking anti-hormonale therapie</vt:lpstr>
      <vt:lpstr>Aromataseremmer </vt:lpstr>
      <vt:lpstr>Wat komt aan bod?</vt:lpstr>
      <vt:lpstr> Wanneer wordt het voorgeschreven?</vt:lpstr>
      <vt:lpstr>De medicijnen op een rijtje</vt:lpstr>
      <vt:lpstr>  Hormoontherapie wordt in drie situaties toegepast: </vt:lpstr>
      <vt:lpstr>Wanneer wordt welke HT voorgeschreven?</vt:lpstr>
      <vt:lpstr>Belangrijk om te weten:</vt:lpstr>
      <vt:lpstr>Meest voorkomende bijwerkingen</vt:lpstr>
      <vt:lpstr>PowerPoint-presentatie</vt:lpstr>
      <vt:lpstr>Misselijkheid</vt:lpstr>
      <vt:lpstr>Gewrichtspijn</vt:lpstr>
      <vt:lpstr>PowerPoint-presentatie</vt:lpstr>
      <vt:lpstr>Medicatie tegen opvliegers? </vt:lpstr>
      <vt:lpstr>Supplementen</vt:lpstr>
      <vt:lpstr>PowerPoint-presentatie</vt:lpstr>
      <vt:lpstr>Redenen gewichtstoename</vt:lpstr>
      <vt:lpstr>Osteoporose</vt:lpstr>
      <vt:lpstr>Somberheid</vt:lpstr>
      <vt:lpstr>Haaruitval, dunner haar, toename gezichtsbeharing</vt:lpstr>
      <vt:lpstr>Vaginale droogheid/Seksualiteit</vt:lpstr>
      <vt:lpstr>PowerPoint-presentatie</vt:lpstr>
      <vt:lpstr>PowerPoint-presentatie</vt:lpstr>
      <vt:lpstr>  DANK VOOR UW AANDACHT en goede reis naar huis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2016-01-17T09:59:05Z</dcterms:created>
  <dcterms:modified xsi:type="dcterms:W3CDTF">2023-05-24T12:00:39Z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TC030310029991</vt:lpwstr>
  </property>
</Properties>
</file>